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3"/>
  </p:notesMasterIdLst>
  <p:sldIdLst>
    <p:sldId id="280" r:id="rId2"/>
    <p:sldId id="272" r:id="rId3"/>
    <p:sldId id="284" r:id="rId4"/>
    <p:sldId id="290" r:id="rId5"/>
    <p:sldId id="281" r:id="rId6"/>
    <p:sldId id="276" r:id="rId7"/>
    <p:sldId id="269" r:id="rId8"/>
    <p:sldId id="286" r:id="rId9"/>
    <p:sldId id="287" r:id="rId10"/>
    <p:sldId id="288" r:id="rId11"/>
    <p:sldId id="29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77647" autoAdjust="0"/>
  </p:normalViewPr>
  <p:slideViewPr>
    <p:cSldViewPr>
      <p:cViewPr>
        <p:scale>
          <a:sx n="64" d="100"/>
          <a:sy n="64" d="100"/>
        </p:scale>
        <p:origin x="-156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78CC-0DB2-4357-B58A-82CE208680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7094-319D-48C6-83A5-D007BDA26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2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67094-319D-48C6-83A5-D007BDA266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4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068B-C3B7-4532-AEF1-2838E855DEF0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0353-76A7-4FAB-BF24-414883AEBD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8C1D1-EB9A-48A2-B2ED-A94F74DBFD09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6EB6D-AF54-415A-8BE4-E8BEEB2FF9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BFC84-046E-4BB1-AA7B-9D5A2CEAF576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BA9C-5187-4565-810E-B4D97CEE50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D3172-9205-48A0-9C14-D9DD52610E80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5248D-5B06-4332-BBEB-C2693B014B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305F5-F4EC-4898-9A4E-20BCCC79713E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E1D2-5E9A-4321-A62F-F05A312BAC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26B44-DA3C-4ABF-9552-5352FF3D03A0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6E5B4-4F3B-4319-B80A-038BE2E0B1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A7581-9D22-48D3-85F1-C6F7EE938E95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11003-74D5-4C30-8FC0-C7792986A6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85287-9005-4D6E-9906-05AB9EA8470F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20B78-491E-4F7C-8B0A-E42B78B4A3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C3313-AFA9-45FE-83B0-E26E09B0F97F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08C63-3796-4388-99D6-BA7752D4FF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5B045-8C86-402A-8AEE-AFA07824CED2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04422-2499-4307-8E61-3F0575AE71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006CB-3D1F-45EE-8D36-0A299AA7AA8F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282CD-8F1F-43CA-94B1-F356ADBD10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41EFEE5-055E-45DC-B01B-9195D2180D0A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35F515-3094-4F62-AD85-938F75F3E5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924944"/>
            <a:ext cx="5760640" cy="1647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«Сидим дома с пользой!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«Готовимся с детьми к Пасхе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br>
              <a:rPr lang="ru-RU" sz="2400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Дворникова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Государственное бюджетное общеобразовательное учреждение Самарской области средняя общеобразовательная школа №1 «Образовательный центр» имени Героя Советского Союза </a:t>
            </a:r>
            <a:r>
              <a:rPr lang="ru-RU" dirty="0" err="1">
                <a:latin typeface="Times New Roman"/>
                <a:ea typeface="Times New Roman"/>
              </a:rPr>
              <a:t>Ганюшина</a:t>
            </a:r>
            <a:r>
              <a:rPr lang="ru-RU" dirty="0">
                <a:latin typeface="Times New Roman"/>
                <a:ea typeface="Times New Roman"/>
              </a:rPr>
              <a:t> П.М. с. Сергиевск   муниципального района Сергиевский Самарской области структурное подразделение детский сад «Радуга»</a:t>
            </a: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32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7909"/>
            <a:ext cx="4104456" cy="54726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 Пасхи!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94" y="1268760"/>
            <a:ext cx="4144876" cy="4891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393" y="620688"/>
            <a:ext cx="523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Вас с праздником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4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899592" y="692696"/>
            <a:ext cx="6624736" cy="72008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детско-родительских отношений опытом совместной творческой деятельности.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Помочь родителям развивать знания детей 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христианском  празднике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«Пасха».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возникновением великого праздника Пасха.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желания совместной с детьми деятельности.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любовь к своему народу и его традициям, умение чтить и соблюдать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51457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- один из самых Великих и знаменательных христианских праздников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любим, как взрослыми, так и детьми. Практически нет детей в семье, которые бы не слышали 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Пасхе 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её празднуют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же является основных символом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Пасхи? Почему именно их готовят?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Пасхи - яичко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Яичко стало символом Пасхи, потому что Иисус Христос возродился к новой жизни из гробницы. А из скорлупы яйца рождается новая жизнь.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– кулич.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пекут на Пасху, потому что всегда хлеб считался самым главным блюдом на столе. Поэтому, с момента как Иисус Христос воскрес, ему на стол подавали специальный хлеб. В наше время этот хлеб называется куличом. И его всегда пекут на Пасху, чтобы он был на столе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символ – творожная пасха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подавалась на стол в специальной деревянной посуде – пасочнице. Наверху пасочницы должны быть буквы ХВ (Христос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воскрес).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 Пасхальный день на стол ставят крашеные яйца, куличи и творожную пасху.</a:t>
            </a:r>
          </a:p>
        </p:txBody>
      </p:sp>
    </p:spTree>
    <p:extLst>
      <p:ext uri="{BB962C8B-B14F-4D97-AF65-F5344CB8AC3E}">
        <p14:creationId xmlns:p14="http://schemas.microsoft.com/office/powerpoint/2010/main" val="355574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764704"/>
            <a:ext cx="320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1559" y="1180839"/>
            <a:ext cx="3061213" cy="1600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историей главного праздника христианства Пасха и её традициями.</a:t>
            </a:r>
          </a:p>
        </p:txBody>
      </p:sp>
      <p:sp>
        <p:nvSpPr>
          <p:cNvPr id="4" name="Овал 3"/>
          <p:cNvSpPr/>
          <p:nvPr/>
        </p:nvSpPr>
        <p:spPr>
          <a:xfrm>
            <a:off x="3105249" y="2384992"/>
            <a:ext cx="2683123" cy="1064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канун Пасхи посмотреть с детьми  мультик  «Великая книга».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50" y="3893246"/>
            <a:ext cx="4517678" cy="242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082540"/>
            <a:ext cx="3384375" cy="179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9835"/>
            <a:ext cx="3005166" cy="1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9" y="4534476"/>
            <a:ext cx="3221491" cy="17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212975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мастер класс по изготовлению пасхальных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яиц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6007" y="1379095"/>
            <a:ext cx="2734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картинки и иллюстрации веточек вербы, пасхальных куличей,  разноцветных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яиц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46811" y="4365104"/>
            <a:ext cx="35095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«Сделаем вместе»: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-рисование веточек вербы «Пушистая верба».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-Лепка «Веточки к святому празднику».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-аппликация «Пасхальная корзина», «Кулич», «Пасхальные яйца».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1" y="4725144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забава «Катания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яиц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встречу друг другу»,  «В какой руке яйцо», «Угадай по цвету».</a:t>
            </a:r>
          </a:p>
        </p:txBody>
      </p:sp>
      <p:sp>
        <p:nvSpPr>
          <p:cNvPr id="10" name="Овал 9"/>
          <p:cNvSpPr/>
          <p:nvPr/>
        </p:nvSpPr>
        <p:spPr>
          <a:xfrm>
            <a:off x="5788372" y="2933445"/>
            <a:ext cx="2205679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«Один-много».</a:t>
            </a:r>
          </a:p>
        </p:txBody>
      </p:sp>
    </p:spTree>
    <p:extLst>
      <p:ext uri="{BB962C8B-B14F-4D97-AF65-F5344CB8AC3E}">
        <p14:creationId xmlns:p14="http://schemas.microsoft.com/office/powerpoint/2010/main" val="1008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85728"/>
            <a:ext cx="6400800" cy="11430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«Сделаем вместе!»</a:t>
            </a:r>
          </a:p>
          <a:p>
            <a:pPr marL="4572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«Пушистая верба»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3941"/>
            <a:ext cx="2520584" cy="4562698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24458" y="1353940"/>
            <a:ext cx="2867955" cy="456269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42376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xfrm>
            <a:off x="827584" y="642919"/>
            <a:ext cx="7920880" cy="857256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«Веточки к святому празднику».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672408" cy="489654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ctrTitle"/>
          </p:nvPr>
        </p:nvSpPr>
        <p:spPr bwMode="auto">
          <a:xfrm>
            <a:off x="539553" y="357167"/>
            <a:ext cx="7453380" cy="785817"/>
          </a:xfrm>
          <a:noFill/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«Пасхальная корзина».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466637" cy="462218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яйца».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568544" cy="43924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2952328" cy="43924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26467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pPr marL="45720" indent="0" algn="ct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«Кулич».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31290"/>
            <a:ext cx="4155926" cy="52660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438476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600</TotalTime>
  <Words>392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«Сидим дома с пользой!» «Готовимся с детьми к Пасхе». Воспитатель: Дворникова А.А.  </vt:lpstr>
      <vt:lpstr>Цель: обогащение детско-родительских отношений опытом совместной творческой деятельности.  Задачи:  1. Помочь родителям развивать знания детей о христианском  празднике «Пасха».  2. Познакомить с возникновением великого праздника Пасха.  3. Способствовать развитию желания совместной с детьми деятельности.  4. Воспитывать любовь к своему народу и его традициям, умение чтить и соблюдать традиции.</vt:lpstr>
      <vt:lpstr>Презентация PowerPoint</vt:lpstr>
      <vt:lpstr>Презентация PowerPoint</vt:lpstr>
      <vt:lpstr>Презентация PowerPoint</vt:lpstr>
      <vt:lpstr>Лепка «Веточки к святому празднику».</vt:lpstr>
      <vt:lpstr>Аппликация «Пасхальная корзина».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Такая разная вода</dc:title>
  <dc:creator>11</dc:creator>
  <cp:lastModifiedBy>СЕРГЕЙ</cp:lastModifiedBy>
  <cp:revision>83</cp:revision>
  <dcterms:created xsi:type="dcterms:W3CDTF">2014-01-29T18:26:39Z</dcterms:created>
  <dcterms:modified xsi:type="dcterms:W3CDTF">2020-04-23T06:29:47Z</dcterms:modified>
</cp:coreProperties>
</file>