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4B48A-A997-44E0-9E7C-9050B7B12635}" type="doc">
      <dgm:prSet loTypeId="urn:microsoft.com/office/officeart/2005/8/layout/cycle7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C8AAC99-629D-42B1-A616-233AA640ABDF}">
      <dgm:prSet phldrT="[Текст]" custT="1"/>
      <dgm:spPr/>
      <dgm:t>
        <a:bodyPr/>
        <a:lstStyle/>
        <a:p>
          <a:r>
            <a:rPr lang="ru-RU" sz="1800" b="1" smtClean="0"/>
            <a:t>Кластер</a:t>
          </a:r>
          <a:endParaRPr lang="ru-RU" sz="1800" b="1" dirty="0"/>
        </a:p>
      </dgm:t>
    </dgm:pt>
    <dgm:pt modelId="{7BC147F3-0EA3-4A07-BB70-762290551C0A}" type="parTrans" cxnId="{45CF63D5-9134-4A65-BD22-4FC07D4FA2A7}">
      <dgm:prSet/>
      <dgm:spPr/>
      <dgm:t>
        <a:bodyPr/>
        <a:lstStyle/>
        <a:p>
          <a:endParaRPr lang="ru-RU"/>
        </a:p>
      </dgm:t>
    </dgm:pt>
    <dgm:pt modelId="{CCB9698F-12B3-4FAF-BD6F-BB39B36CB767}" type="sibTrans" cxnId="{45CF63D5-9134-4A65-BD22-4FC07D4FA2A7}">
      <dgm:prSet/>
      <dgm:spPr/>
      <dgm:t>
        <a:bodyPr/>
        <a:lstStyle/>
        <a:p>
          <a:endParaRPr lang="ru-RU"/>
        </a:p>
      </dgm:t>
    </dgm:pt>
    <dgm:pt modelId="{C5CBF28F-0152-4BEA-8337-73B1F6ED8767}">
      <dgm:prSet phldrT="[Текст]" custT="1"/>
      <dgm:spPr/>
      <dgm:t>
        <a:bodyPr/>
        <a:lstStyle/>
        <a:p>
          <a:r>
            <a:rPr lang="ru-RU" sz="1800" b="1" smtClean="0"/>
            <a:t>Фишбоун</a:t>
          </a:r>
          <a:endParaRPr lang="ru-RU" sz="1800" b="1" dirty="0"/>
        </a:p>
      </dgm:t>
    </dgm:pt>
    <dgm:pt modelId="{B9ED04DB-012A-4D04-B39E-3C96BB2EE41A}" type="parTrans" cxnId="{ECBEE218-5A4A-4725-A7F9-49B4F3BC1E45}">
      <dgm:prSet/>
      <dgm:spPr/>
      <dgm:t>
        <a:bodyPr/>
        <a:lstStyle/>
        <a:p>
          <a:endParaRPr lang="ru-RU"/>
        </a:p>
      </dgm:t>
    </dgm:pt>
    <dgm:pt modelId="{17D1AE9B-AD51-4A65-AAA1-8DB32706F1C4}" type="sibTrans" cxnId="{ECBEE218-5A4A-4725-A7F9-49B4F3BC1E45}">
      <dgm:prSet/>
      <dgm:spPr/>
      <dgm:t>
        <a:bodyPr/>
        <a:lstStyle/>
        <a:p>
          <a:endParaRPr lang="ru-RU"/>
        </a:p>
      </dgm:t>
    </dgm:pt>
    <dgm:pt modelId="{2E2E0D9D-EB15-4845-AC4F-BF262314A60C}">
      <dgm:prSet phldrT="[Текст]" custT="1"/>
      <dgm:spPr/>
      <dgm:t>
        <a:bodyPr/>
        <a:lstStyle/>
        <a:p>
          <a:r>
            <a:rPr lang="ru-RU" sz="1800" b="1" smtClean="0"/>
            <a:t>Пирамида предсказаний</a:t>
          </a:r>
          <a:endParaRPr lang="ru-RU" sz="1800" b="1" dirty="0"/>
        </a:p>
      </dgm:t>
    </dgm:pt>
    <dgm:pt modelId="{98A6D9FD-D7E4-4A8D-BB1C-47B162180869}" type="parTrans" cxnId="{8C5930B6-6124-4B56-BFE5-F9C9A56DA5A6}">
      <dgm:prSet/>
      <dgm:spPr/>
      <dgm:t>
        <a:bodyPr/>
        <a:lstStyle/>
        <a:p>
          <a:endParaRPr lang="ru-RU"/>
        </a:p>
      </dgm:t>
    </dgm:pt>
    <dgm:pt modelId="{3C75D4FB-C507-4A8B-8EC8-24346C142921}" type="sibTrans" cxnId="{8C5930B6-6124-4B56-BFE5-F9C9A56DA5A6}">
      <dgm:prSet/>
      <dgm:spPr/>
      <dgm:t>
        <a:bodyPr/>
        <a:lstStyle/>
        <a:p>
          <a:endParaRPr lang="ru-RU"/>
        </a:p>
      </dgm:t>
    </dgm:pt>
    <dgm:pt modelId="{DA9F5261-0978-4C76-B822-92D6C7E75B6D}">
      <dgm:prSet phldrT="[Текст]" custT="1"/>
      <dgm:spPr/>
      <dgm:t>
        <a:bodyPr/>
        <a:lstStyle/>
        <a:p>
          <a:r>
            <a:rPr lang="ru-RU" sz="1800" b="1" smtClean="0"/>
            <a:t>Перемешивание событий </a:t>
          </a:r>
          <a:endParaRPr lang="ru-RU" sz="1800" b="1" dirty="0"/>
        </a:p>
      </dgm:t>
    </dgm:pt>
    <dgm:pt modelId="{1F44582D-38A5-4ABF-AB50-1F3BEA17141F}" type="parTrans" cxnId="{CC5AD159-4499-49B8-B502-2A41F3491907}">
      <dgm:prSet/>
      <dgm:spPr/>
      <dgm:t>
        <a:bodyPr/>
        <a:lstStyle/>
        <a:p>
          <a:endParaRPr lang="ru-RU"/>
        </a:p>
      </dgm:t>
    </dgm:pt>
    <dgm:pt modelId="{8EFCD372-0443-4BD9-8842-97BD0D185C42}" type="sibTrans" cxnId="{CC5AD159-4499-49B8-B502-2A41F3491907}">
      <dgm:prSet/>
      <dgm:spPr/>
      <dgm:t>
        <a:bodyPr/>
        <a:lstStyle/>
        <a:p>
          <a:endParaRPr lang="ru-RU"/>
        </a:p>
      </dgm:t>
    </dgm:pt>
    <dgm:pt modelId="{8759E07D-E9F1-4B57-9820-4738000E1759}">
      <dgm:prSet phldrT="[Текст]" custT="1"/>
      <dgm:spPr/>
      <dgm:t>
        <a:bodyPr/>
        <a:lstStyle/>
        <a:p>
          <a:r>
            <a:rPr lang="ru-RU" sz="1800" b="1" smtClean="0"/>
            <a:t>Чтение с остановками «Игра – стоп!»</a:t>
          </a:r>
          <a:endParaRPr lang="ru-RU" sz="1800" b="1" dirty="0"/>
        </a:p>
      </dgm:t>
    </dgm:pt>
    <dgm:pt modelId="{8C95D054-C8A4-4657-8371-757CA9DF48E3}" type="parTrans" cxnId="{B747F66E-9A46-4E76-9476-5869A6853D97}">
      <dgm:prSet/>
      <dgm:spPr/>
      <dgm:t>
        <a:bodyPr/>
        <a:lstStyle/>
        <a:p>
          <a:endParaRPr lang="ru-RU"/>
        </a:p>
      </dgm:t>
    </dgm:pt>
    <dgm:pt modelId="{EB1C03C4-261F-4506-B371-60B0D4B7A2DC}" type="sibTrans" cxnId="{B747F66E-9A46-4E76-9476-5869A6853D97}">
      <dgm:prSet/>
      <dgm:spPr/>
      <dgm:t>
        <a:bodyPr/>
        <a:lstStyle/>
        <a:p>
          <a:endParaRPr lang="ru-RU"/>
        </a:p>
      </dgm:t>
    </dgm:pt>
    <dgm:pt modelId="{3BA56B08-BAE1-41A8-A67C-956789EAB0AD}">
      <dgm:prSet phldrT="[Текст]" custT="1"/>
      <dgm:spPr/>
      <dgm:t>
        <a:bodyPr/>
        <a:lstStyle/>
        <a:p>
          <a:r>
            <a:rPr lang="ru-RU" sz="1800" b="1" smtClean="0"/>
            <a:t>Толстые и тонкие вопросы</a:t>
          </a:r>
          <a:endParaRPr lang="ru-RU" sz="1800" b="1" dirty="0"/>
        </a:p>
      </dgm:t>
    </dgm:pt>
    <dgm:pt modelId="{D9A2A812-4E85-4998-9627-CF4DEA623B39}" type="parTrans" cxnId="{D7F93F2C-E239-4177-B298-B4B5372A7E54}">
      <dgm:prSet/>
      <dgm:spPr/>
      <dgm:t>
        <a:bodyPr/>
        <a:lstStyle/>
        <a:p>
          <a:endParaRPr lang="ru-RU"/>
        </a:p>
      </dgm:t>
    </dgm:pt>
    <dgm:pt modelId="{76C888B4-62B7-4946-B94E-C9C30667EBDB}" type="sibTrans" cxnId="{D7F93F2C-E239-4177-B298-B4B5372A7E54}">
      <dgm:prSet/>
      <dgm:spPr/>
      <dgm:t>
        <a:bodyPr/>
        <a:lstStyle/>
        <a:p>
          <a:endParaRPr lang="ru-RU"/>
        </a:p>
      </dgm:t>
    </dgm:pt>
    <dgm:pt modelId="{8D377B5C-C0D2-4A4E-93C6-B10796825551}">
      <dgm:prSet phldrT="[Текст]" custT="1"/>
      <dgm:spPr/>
      <dgm:t>
        <a:bodyPr/>
        <a:lstStyle/>
        <a:p>
          <a:r>
            <a:rPr lang="ru-RU" sz="1800" b="1" smtClean="0"/>
            <a:t>Ассоциативный куст </a:t>
          </a:r>
          <a:endParaRPr lang="ru-RU" sz="1800" b="1" dirty="0"/>
        </a:p>
      </dgm:t>
    </dgm:pt>
    <dgm:pt modelId="{B2B1F3A8-0860-4A8A-A3F4-2DD92F5BFEB7}" type="parTrans" cxnId="{C6DE06B9-65A7-424B-9E55-E3D19E4C0826}">
      <dgm:prSet/>
      <dgm:spPr/>
      <dgm:t>
        <a:bodyPr/>
        <a:lstStyle/>
        <a:p>
          <a:endParaRPr lang="ru-RU"/>
        </a:p>
      </dgm:t>
    </dgm:pt>
    <dgm:pt modelId="{A97A4775-A578-4101-B0FC-4890F1C36DE5}" type="sibTrans" cxnId="{C6DE06B9-65A7-424B-9E55-E3D19E4C0826}">
      <dgm:prSet/>
      <dgm:spPr/>
      <dgm:t>
        <a:bodyPr/>
        <a:lstStyle/>
        <a:p>
          <a:endParaRPr lang="ru-RU"/>
        </a:p>
      </dgm:t>
    </dgm:pt>
    <dgm:pt modelId="{2E6DBF84-B380-4096-A6A8-5CF9F412DE6F}">
      <dgm:prSet phldrT="[Текст]" custT="1"/>
      <dgm:spPr/>
      <dgm:t>
        <a:bodyPr/>
        <a:lstStyle/>
        <a:p>
          <a:r>
            <a:rPr lang="ru-RU" sz="1800" b="1" dirty="0" smtClean="0"/>
            <a:t>Синквейн и др.</a:t>
          </a:r>
          <a:endParaRPr lang="ru-RU" sz="1800" b="1" dirty="0"/>
        </a:p>
      </dgm:t>
    </dgm:pt>
    <dgm:pt modelId="{9341F2EE-18D5-4FD5-9C90-BD7E67DC1EDE}" type="parTrans" cxnId="{8C25DAAA-CEDE-4040-9A33-D7CC2A579457}">
      <dgm:prSet/>
      <dgm:spPr/>
      <dgm:t>
        <a:bodyPr/>
        <a:lstStyle/>
        <a:p>
          <a:endParaRPr lang="ru-RU"/>
        </a:p>
      </dgm:t>
    </dgm:pt>
    <dgm:pt modelId="{770646ED-726A-44D9-8E47-ED85AE51A890}" type="sibTrans" cxnId="{8C25DAAA-CEDE-4040-9A33-D7CC2A579457}">
      <dgm:prSet/>
      <dgm:spPr/>
      <dgm:t>
        <a:bodyPr/>
        <a:lstStyle/>
        <a:p>
          <a:endParaRPr lang="ru-RU"/>
        </a:p>
      </dgm:t>
    </dgm:pt>
    <dgm:pt modelId="{BF35AF79-3929-4AA7-87A9-5D6A3EF1B140}" type="pres">
      <dgm:prSet presAssocID="{3A44B48A-A997-44E0-9E7C-9050B7B126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14DBC-C5FC-4069-BEFD-36129C4924F6}" type="pres">
      <dgm:prSet presAssocID="{DC8AAC99-629D-42B1-A616-233AA640ABD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7FA1D-F79E-4385-928A-24865DA8B58D}" type="pres">
      <dgm:prSet presAssocID="{CCB9698F-12B3-4FAF-BD6F-BB39B36CB767}" presName="sibTrans" presStyleLbl="sibTrans2D1" presStyleIdx="0" presStyleCnt="8"/>
      <dgm:spPr/>
      <dgm:t>
        <a:bodyPr/>
        <a:lstStyle/>
        <a:p>
          <a:endParaRPr lang="ru-RU"/>
        </a:p>
      </dgm:t>
    </dgm:pt>
    <dgm:pt modelId="{26649D6A-AD4D-4CC3-89F5-86BD78422C96}" type="pres">
      <dgm:prSet presAssocID="{CCB9698F-12B3-4FAF-BD6F-BB39B36CB767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5B2A555F-F4C6-4731-BF63-ECD084E3CA2C}" type="pres">
      <dgm:prSet presAssocID="{C5CBF28F-0152-4BEA-8337-73B1F6ED8767}" presName="node" presStyleLbl="node1" presStyleIdx="1" presStyleCnt="8" custScaleX="13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0FFC6-BD60-4912-BE64-28784C1F48DA}" type="pres">
      <dgm:prSet presAssocID="{17D1AE9B-AD51-4A65-AAA1-8DB32706F1C4}" presName="sibTrans" presStyleLbl="sibTrans2D1" presStyleIdx="1" presStyleCnt="8"/>
      <dgm:spPr/>
      <dgm:t>
        <a:bodyPr/>
        <a:lstStyle/>
        <a:p>
          <a:endParaRPr lang="ru-RU"/>
        </a:p>
      </dgm:t>
    </dgm:pt>
    <dgm:pt modelId="{9E5430F8-D7CE-49E4-B867-6ACA7D5EAD89}" type="pres">
      <dgm:prSet presAssocID="{17D1AE9B-AD51-4A65-AAA1-8DB32706F1C4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2859793-43ED-4C93-B912-64677663B9BD}" type="pres">
      <dgm:prSet presAssocID="{2E2E0D9D-EB15-4845-AC4F-BF262314A60C}" presName="node" presStyleLbl="node1" presStyleIdx="2" presStyleCnt="8" custScaleX="175238" custScaleY="170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14158-236C-4117-A9D0-5541A60858D8}" type="pres">
      <dgm:prSet presAssocID="{3C75D4FB-C507-4A8B-8EC8-24346C142921}" presName="sibTrans" presStyleLbl="sibTrans2D1" presStyleIdx="2" presStyleCnt="8"/>
      <dgm:spPr/>
      <dgm:t>
        <a:bodyPr/>
        <a:lstStyle/>
        <a:p>
          <a:endParaRPr lang="ru-RU"/>
        </a:p>
      </dgm:t>
    </dgm:pt>
    <dgm:pt modelId="{893E4616-145B-427D-943B-F1DC82FB5A63}" type="pres">
      <dgm:prSet presAssocID="{3C75D4FB-C507-4A8B-8EC8-24346C142921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2620AF8B-3B49-4F27-BFDC-2DC6E78B51C0}" type="pres">
      <dgm:prSet presAssocID="{8759E07D-E9F1-4B57-9820-4738000E1759}" presName="node" presStyleLbl="node1" presStyleIdx="3" presStyleCnt="8" custScaleX="181994" custScaleY="156345" custRadScaleRad="115313" custRadScaleInc="-39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91EA9-CAE9-4E62-8D0C-F73BE78E412A}" type="pres">
      <dgm:prSet presAssocID="{EB1C03C4-261F-4506-B371-60B0D4B7A2DC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CC3843E-2C22-4ADC-8079-F9AD1795174D}" type="pres">
      <dgm:prSet presAssocID="{EB1C03C4-261F-4506-B371-60B0D4B7A2D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DA4153C7-6E2E-403D-BB63-E2C63C7DB3A7}" type="pres">
      <dgm:prSet presAssocID="{3BA56B08-BAE1-41A8-A67C-956789EAB0AD}" presName="node" presStyleLbl="node1" presStyleIdx="4" presStyleCnt="8" custScaleX="161983" custScaleY="131866" custRadScaleRad="95776" custRadScaleInc="1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70D8C-76A2-457A-92D0-4AC3C563877E}" type="pres">
      <dgm:prSet presAssocID="{76C888B4-62B7-4946-B94E-C9C30667EBDB}" presName="sibTrans" presStyleLbl="sibTrans2D1" presStyleIdx="4" presStyleCnt="8"/>
      <dgm:spPr/>
      <dgm:t>
        <a:bodyPr/>
        <a:lstStyle/>
        <a:p>
          <a:endParaRPr lang="ru-RU"/>
        </a:p>
      </dgm:t>
    </dgm:pt>
    <dgm:pt modelId="{2AC2CC65-7619-44A4-9996-1B22B69D8070}" type="pres">
      <dgm:prSet presAssocID="{76C888B4-62B7-4946-B94E-C9C30667EBDB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C091716-27BF-4A0C-B412-F1AF1484A04A}" type="pres">
      <dgm:prSet presAssocID="{8D377B5C-C0D2-4A4E-93C6-B10796825551}" presName="node" presStyleLbl="node1" presStyleIdx="5" presStyleCnt="8" custScaleX="185308" custScaleY="114230" custRadScaleRad="113443" custRadScaleInc="36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B6347-9E06-4B1C-83B5-A6702436E8D7}" type="pres">
      <dgm:prSet presAssocID="{A97A4775-A578-4101-B0FC-4890F1C36DE5}" presName="sibTrans" presStyleLbl="sibTrans2D1" presStyleIdx="5" presStyleCnt="8"/>
      <dgm:spPr/>
      <dgm:t>
        <a:bodyPr/>
        <a:lstStyle/>
        <a:p>
          <a:endParaRPr lang="ru-RU"/>
        </a:p>
      </dgm:t>
    </dgm:pt>
    <dgm:pt modelId="{A01039C5-C85C-4CB1-80CC-F4663419F640}" type="pres">
      <dgm:prSet presAssocID="{A97A4775-A578-4101-B0FC-4890F1C36DE5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A756470F-1559-483F-9F37-9E4EAC4C0BFF}" type="pres">
      <dgm:prSet presAssocID="{DA9F5261-0978-4C76-B822-92D6C7E75B6D}" presName="node" presStyleLbl="node1" presStyleIdx="6" presStyleCnt="8" custScaleX="169941" custScaleY="15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65F7B-9FC9-4E4D-9541-54F29B7166D1}" type="pres">
      <dgm:prSet presAssocID="{8EFCD372-0443-4BD9-8842-97BD0D185C4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BB771CAB-96DC-44DC-8F7D-DBFF98A6399A}" type="pres">
      <dgm:prSet presAssocID="{8EFCD372-0443-4BD9-8842-97BD0D185C42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DF945EBF-486B-4A47-92A3-2C85FE3FAE7B}" type="pres">
      <dgm:prSet presAssocID="{2E6DBF84-B380-4096-A6A8-5CF9F412DE6F}" presName="node" presStyleLbl="node1" presStyleIdx="7" presStyleCnt="8" custScaleX="154823" custScaleY="141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45932-DFBD-409B-BB35-FBC1A6AC7C10}" type="pres">
      <dgm:prSet presAssocID="{770646ED-726A-44D9-8E47-ED85AE51A890}" presName="sibTrans" presStyleLbl="sibTrans2D1" presStyleIdx="7" presStyleCnt="8"/>
      <dgm:spPr/>
      <dgm:t>
        <a:bodyPr/>
        <a:lstStyle/>
        <a:p>
          <a:endParaRPr lang="ru-RU"/>
        </a:p>
      </dgm:t>
    </dgm:pt>
    <dgm:pt modelId="{17D046B8-7633-4CDC-8E51-0A11CF5D0770}" type="pres">
      <dgm:prSet presAssocID="{770646ED-726A-44D9-8E47-ED85AE51A890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226F7F49-A42C-44FC-B1C3-B1F36750D4B3}" type="presOf" srcId="{8D377B5C-C0D2-4A4E-93C6-B10796825551}" destId="{CC091716-27BF-4A0C-B412-F1AF1484A04A}" srcOrd="0" destOrd="0" presId="urn:microsoft.com/office/officeart/2005/8/layout/cycle7"/>
    <dgm:cxn modelId="{B6B9B00D-6D3F-46B9-9A45-507C39D4BCE7}" type="presOf" srcId="{17D1AE9B-AD51-4A65-AAA1-8DB32706F1C4}" destId="{45D0FFC6-BD60-4912-BE64-28784C1F48DA}" srcOrd="0" destOrd="0" presId="urn:microsoft.com/office/officeart/2005/8/layout/cycle7"/>
    <dgm:cxn modelId="{6FF716BD-464D-431F-B859-16F28ABF2921}" type="presOf" srcId="{2E2E0D9D-EB15-4845-AC4F-BF262314A60C}" destId="{B2859793-43ED-4C93-B912-64677663B9BD}" srcOrd="0" destOrd="0" presId="urn:microsoft.com/office/officeart/2005/8/layout/cycle7"/>
    <dgm:cxn modelId="{915D52A5-BDED-4677-A0C6-083BA0595B14}" type="presOf" srcId="{CCB9698F-12B3-4FAF-BD6F-BB39B36CB767}" destId="{F2B7FA1D-F79E-4385-928A-24865DA8B58D}" srcOrd="0" destOrd="0" presId="urn:microsoft.com/office/officeart/2005/8/layout/cycle7"/>
    <dgm:cxn modelId="{2821FB23-1E70-4B39-B982-82DA4B6801FB}" type="presOf" srcId="{76C888B4-62B7-4946-B94E-C9C30667EBDB}" destId="{15670D8C-76A2-457A-92D0-4AC3C563877E}" srcOrd="0" destOrd="0" presId="urn:microsoft.com/office/officeart/2005/8/layout/cycle7"/>
    <dgm:cxn modelId="{024659BD-528C-4619-AADD-23DD7EBE51B5}" type="presOf" srcId="{8EFCD372-0443-4BD9-8842-97BD0D185C42}" destId="{BB771CAB-96DC-44DC-8F7D-DBFF98A6399A}" srcOrd="1" destOrd="0" presId="urn:microsoft.com/office/officeart/2005/8/layout/cycle7"/>
    <dgm:cxn modelId="{ECBEE218-5A4A-4725-A7F9-49B4F3BC1E45}" srcId="{3A44B48A-A997-44E0-9E7C-9050B7B12635}" destId="{C5CBF28F-0152-4BEA-8337-73B1F6ED8767}" srcOrd="1" destOrd="0" parTransId="{B9ED04DB-012A-4D04-B39E-3C96BB2EE41A}" sibTransId="{17D1AE9B-AD51-4A65-AAA1-8DB32706F1C4}"/>
    <dgm:cxn modelId="{B747F66E-9A46-4E76-9476-5869A6853D97}" srcId="{3A44B48A-A997-44E0-9E7C-9050B7B12635}" destId="{8759E07D-E9F1-4B57-9820-4738000E1759}" srcOrd="3" destOrd="0" parTransId="{8C95D054-C8A4-4657-8371-757CA9DF48E3}" sibTransId="{EB1C03C4-261F-4506-B371-60B0D4B7A2DC}"/>
    <dgm:cxn modelId="{6C9B602B-5940-4530-BB0B-E52DE8E01B2D}" type="presOf" srcId="{EB1C03C4-261F-4506-B371-60B0D4B7A2DC}" destId="{C9891EA9-CAE9-4E62-8D0C-F73BE78E412A}" srcOrd="0" destOrd="0" presId="urn:microsoft.com/office/officeart/2005/8/layout/cycle7"/>
    <dgm:cxn modelId="{1C4F64F6-66B6-4082-83FC-5A9FC748108E}" type="presOf" srcId="{DC8AAC99-629D-42B1-A616-233AA640ABDF}" destId="{7A014DBC-C5FC-4069-BEFD-36129C4924F6}" srcOrd="0" destOrd="0" presId="urn:microsoft.com/office/officeart/2005/8/layout/cycle7"/>
    <dgm:cxn modelId="{9DA41BBA-0D18-4934-B797-97FC642B0827}" type="presOf" srcId="{3C75D4FB-C507-4A8B-8EC8-24346C142921}" destId="{893E4616-145B-427D-943B-F1DC82FB5A63}" srcOrd="1" destOrd="0" presId="urn:microsoft.com/office/officeart/2005/8/layout/cycle7"/>
    <dgm:cxn modelId="{6279FEDD-80CA-4307-8830-C8CABA459E4E}" type="presOf" srcId="{770646ED-726A-44D9-8E47-ED85AE51A890}" destId="{17D046B8-7633-4CDC-8E51-0A11CF5D0770}" srcOrd="1" destOrd="0" presId="urn:microsoft.com/office/officeart/2005/8/layout/cycle7"/>
    <dgm:cxn modelId="{D61509EB-8CF1-4BCD-A2A2-57DA96F3A9A7}" type="presOf" srcId="{2E6DBF84-B380-4096-A6A8-5CF9F412DE6F}" destId="{DF945EBF-486B-4A47-92A3-2C85FE3FAE7B}" srcOrd="0" destOrd="0" presId="urn:microsoft.com/office/officeart/2005/8/layout/cycle7"/>
    <dgm:cxn modelId="{F96BDE00-5DA7-470A-A7F7-9C0BDF620F3E}" type="presOf" srcId="{DA9F5261-0978-4C76-B822-92D6C7E75B6D}" destId="{A756470F-1559-483F-9F37-9E4EAC4C0BFF}" srcOrd="0" destOrd="0" presId="urn:microsoft.com/office/officeart/2005/8/layout/cycle7"/>
    <dgm:cxn modelId="{974E3965-36CF-48D5-A251-021C5EA653CB}" type="presOf" srcId="{8759E07D-E9F1-4B57-9820-4738000E1759}" destId="{2620AF8B-3B49-4F27-BFDC-2DC6E78B51C0}" srcOrd="0" destOrd="0" presId="urn:microsoft.com/office/officeart/2005/8/layout/cycle7"/>
    <dgm:cxn modelId="{D130721A-1521-4930-8BCA-6DF76908E01E}" type="presOf" srcId="{3C75D4FB-C507-4A8B-8EC8-24346C142921}" destId="{AB214158-236C-4117-A9D0-5541A60858D8}" srcOrd="0" destOrd="0" presId="urn:microsoft.com/office/officeart/2005/8/layout/cycle7"/>
    <dgm:cxn modelId="{45CF63D5-9134-4A65-BD22-4FC07D4FA2A7}" srcId="{3A44B48A-A997-44E0-9E7C-9050B7B12635}" destId="{DC8AAC99-629D-42B1-A616-233AA640ABDF}" srcOrd="0" destOrd="0" parTransId="{7BC147F3-0EA3-4A07-BB70-762290551C0A}" sibTransId="{CCB9698F-12B3-4FAF-BD6F-BB39B36CB767}"/>
    <dgm:cxn modelId="{CC5AD159-4499-49B8-B502-2A41F3491907}" srcId="{3A44B48A-A997-44E0-9E7C-9050B7B12635}" destId="{DA9F5261-0978-4C76-B822-92D6C7E75B6D}" srcOrd="6" destOrd="0" parTransId="{1F44582D-38A5-4ABF-AB50-1F3BEA17141F}" sibTransId="{8EFCD372-0443-4BD9-8842-97BD0D185C42}"/>
    <dgm:cxn modelId="{DBE01BAA-B062-4656-AB3D-FF4B3B9BEE49}" type="presOf" srcId="{A97A4775-A578-4101-B0FC-4890F1C36DE5}" destId="{A01039C5-C85C-4CB1-80CC-F4663419F640}" srcOrd="1" destOrd="0" presId="urn:microsoft.com/office/officeart/2005/8/layout/cycle7"/>
    <dgm:cxn modelId="{0374A606-9C16-421E-945C-C478DC8D51D9}" type="presOf" srcId="{770646ED-726A-44D9-8E47-ED85AE51A890}" destId="{6F245932-DFBD-409B-BB35-FBC1A6AC7C10}" srcOrd="0" destOrd="0" presId="urn:microsoft.com/office/officeart/2005/8/layout/cycle7"/>
    <dgm:cxn modelId="{8779A2C1-23BC-4EC1-A898-1D8FBBBAEE59}" type="presOf" srcId="{3BA56B08-BAE1-41A8-A67C-956789EAB0AD}" destId="{DA4153C7-6E2E-403D-BB63-E2C63C7DB3A7}" srcOrd="0" destOrd="0" presId="urn:microsoft.com/office/officeart/2005/8/layout/cycle7"/>
    <dgm:cxn modelId="{CAF68573-4201-4C08-83F6-3CB86A24209A}" type="presOf" srcId="{CCB9698F-12B3-4FAF-BD6F-BB39B36CB767}" destId="{26649D6A-AD4D-4CC3-89F5-86BD78422C96}" srcOrd="1" destOrd="0" presId="urn:microsoft.com/office/officeart/2005/8/layout/cycle7"/>
    <dgm:cxn modelId="{D22CA446-D117-4C53-ABC1-91631E562295}" type="presOf" srcId="{3A44B48A-A997-44E0-9E7C-9050B7B12635}" destId="{BF35AF79-3929-4AA7-87A9-5D6A3EF1B140}" srcOrd="0" destOrd="0" presId="urn:microsoft.com/office/officeart/2005/8/layout/cycle7"/>
    <dgm:cxn modelId="{8C25DAAA-CEDE-4040-9A33-D7CC2A579457}" srcId="{3A44B48A-A997-44E0-9E7C-9050B7B12635}" destId="{2E6DBF84-B380-4096-A6A8-5CF9F412DE6F}" srcOrd="7" destOrd="0" parTransId="{9341F2EE-18D5-4FD5-9C90-BD7E67DC1EDE}" sibTransId="{770646ED-726A-44D9-8E47-ED85AE51A890}"/>
    <dgm:cxn modelId="{C6DE06B9-65A7-424B-9E55-E3D19E4C0826}" srcId="{3A44B48A-A997-44E0-9E7C-9050B7B12635}" destId="{8D377B5C-C0D2-4A4E-93C6-B10796825551}" srcOrd="5" destOrd="0" parTransId="{B2B1F3A8-0860-4A8A-A3F4-2DD92F5BFEB7}" sibTransId="{A97A4775-A578-4101-B0FC-4890F1C36DE5}"/>
    <dgm:cxn modelId="{A3C9FBBF-5492-48C8-BFC6-1B278D4AAD93}" type="presOf" srcId="{EB1C03C4-261F-4506-B371-60B0D4B7A2DC}" destId="{2CC3843E-2C22-4ADC-8079-F9AD1795174D}" srcOrd="1" destOrd="0" presId="urn:microsoft.com/office/officeart/2005/8/layout/cycle7"/>
    <dgm:cxn modelId="{BAECD249-8B8F-4476-8827-3A70CA07A872}" type="presOf" srcId="{C5CBF28F-0152-4BEA-8337-73B1F6ED8767}" destId="{5B2A555F-F4C6-4731-BF63-ECD084E3CA2C}" srcOrd="0" destOrd="0" presId="urn:microsoft.com/office/officeart/2005/8/layout/cycle7"/>
    <dgm:cxn modelId="{DF2718AE-B209-40ED-9C8A-EED9EC7FC6B1}" type="presOf" srcId="{76C888B4-62B7-4946-B94E-C9C30667EBDB}" destId="{2AC2CC65-7619-44A4-9996-1B22B69D8070}" srcOrd="1" destOrd="0" presId="urn:microsoft.com/office/officeart/2005/8/layout/cycle7"/>
    <dgm:cxn modelId="{D7F93F2C-E239-4177-B298-B4B5372A7E54}" srcId="{3A44B48A-A997-44E0-9E7C-9050B7B12635}" destId="{3BA56B08-BAE1-41A8-A67C-956789EAB0AD}" srcOrd="4" destOrd="0" parTransId="{D9A2A812-4E85-4998-9627-CF4DEA623B39}" sibTransId="{76C888B4-62B7-4946-B94E-C9C30667EBDB}"/>
    <dgm:cxn modelId="{8C5930B6-6124-4B56-BFE5-F9C9A56DA5A6}" srcId="{3A44B48A-A997-44E0-9E7C-9050B7B12635}" destId="{2E2E0D9D-EB15-4845-AC4F-BF262314A60C}" srcOrd="2" destOrd="0" parTransId="{98A6D9FD-D7E4-4A8D-BB1C-47B162180869}" sibTransId="{3C75D4FB-C507-4A8B-8EC8-24346C142921}"/>
    <dgm:cxn modelId="{A3621225-BCE0-41A1-BF40-11E440F4D9F6}" type="presOf" srcId="{A97A4775-A578-4101-B0FC-4890F1C36DE5}" destId="{27CB6347-9E06-4B1C-83B5-A6702436E8D7}" srcOrd="0" destOrd="0" presId="urn:microsoft.com/office/officeart/2005/8/layout/cycle7"/>
    <dgm:cxn modelId="{D4D91706-0F1B-43EA-93D9-339A32BF86E9}" type="presOf" srcId="{17D1AE9B-AD51-4A65-AAA1-8DB32706F1C4}" destId="{9E5430F8-D7CE-49E4-B867-6ACA7D5EAD89}" srcOrd="1" destOrd="0" presId="urn:microsoft.com/office/officeart/2005/8/layout/cycle7"/>
    <dgm:cxn modelId="{1DE29F9C-2E64-440A-884F-BB03C634660D}" type="presOf" srcId="{8EFCD372-0443-4BD9-8842-97BD0D185C42}" destId="{CC365F7B-9FC9-4E4D-9541-54F29B7166D1}" srcOrd="0" destOrd="0" presId="urn:microsoft.com/office/officeart/2005/8/layout/cycle7"/>
    <dgm:cxn modelId="{7ADC8DF8-7B70-4F97-9F76-04E45A837578}" type="presParOf" srcId="{BF35AF79-3929-4AA7-87A9-5D6A3EF1B140}" destId="{7A014DBC-C5FC-4069-BEFD-36129C4924F6}" srcOrd="0" destOrd="0" presId="urn:microsoft.com/office/officeart/2005/8/layout/cycle7"/>
    <dgm:cxn modelId="{1FF8C495-C909-4C09-BAF9-6A34FF77D5C3}" type="presParOf" srcId="{BF35AF79-3929-4AA7-87A9-5D6A3EF1B140}" destId="{F2B7FA1D-F79E-4385-928A-24865DA8B58D}" srcOrd="1" destOrd="0" presId="urn:microsoft.com/office/officeart/2005/8/layout/cycle7"/>
    <dgm:cxn modelId="{4833DA02-43AB-4BA5-BE8B-8F9B86D522CD}" type="presParOf" srcId="{F2B7FA1D-F79E-4385-928A-24865DA8B58D}" destId="{26649D6A-AD4D-4CC3-89F5-86BD78422C96}" srcOrd="0" destOrd="0" presId="urn:microsoft.com/office/officeart/2005/8/layout/cycle7"/>
    <dgm:cxn modelId="{CA81C807-78CB-460B-B962-4106CBA3BBE3}" type="presParOf" srcId="{BF35AF79-3929-4AA7-87A9-5D6A3EF1B140}" destId="{5B2A555F-F4C6-4731-BF63-ECD084E3CA2C}" srcOrd="2" destOrd="0" presId="urn:microsoft.com/office/officeart/2005/8/layout/cycle7"/>
    <dgm:cxn modelId="{2F9893F2-0304-42C7-A08C-52852BB48C43}" type="presParOf" srcId="{BF35AF79-3929-4AA7-87A9-5D6A3EF1B140}" destId="{45D0FFC6-BD60-4912-BE64-28784C1F48DA}" srcOrd="3" destOrd="0" presId="urn:microsoft.com/office/officeart/2005/8/layout/cycle7"/>
    <dgm:cxn modelId="{15BD5585-8240-40E3-9D4D-4035897A284C}" type="presParOf" srcId="{45D0FFC6-BD60-4912-BE64-28784C1F48DA}" destId="{9E5430F8-D7CE-49E4-B867-6ACA7D5EAD89}" srcOrd="0" destOrd="0" presId="urn:microsoft.com/office/officeart/2005/8/layout/cycle7"/>
    <dgm:cxn modelId="{853A4FC2-35EF-4C2E-B2FD-E46FEFBCCF32}" type="presParOf" srcId="{BF35AF79-3929-4AA7-87A9-5D6A3EF1B140}" destId="{B2859793-43ED-4C93-B912-64677663B9BD}" srcOrd="4" destOrd="0" presId="urn:microsoft.com/office/officeart/2005/8/layout/cycle7"/>
    <dgm:cxn modelId="{2388BD9C-3E7E-4D00-A490-B268D9B045DC}" type="presParOf" srcId="{BF35AF79-3929-4AA7-87A9-5D6A3EF1B140}" destId="{AB214158-236C-4117-A9D0-5541A60858D8}" srcOrd="5" destOrd="0" presId="urn:microsoft.com/office/officeart/2005/8/layout/cycle7"/>
    <dgm:cxn modelId="{6206EDE9-B6F5-46C5-A748-B261B64EFD63}" type="presParOf" srcId="{AB214158-236C-4117-A9D0-5541A60858D8}" destId="{893E4616-145B-427D-943B-F1DC82FB5A63}" srcOrd="0" destOrd="0" presId="urn:microsoft.com/office/officeart/2005/8/layout/cycle7"/>
    <dgm:cxn modelId="{4AADA81E-6E5C-4B88-A3C0-8224B921A157}" type="presParOf" srcId="{BF35AF79-3929-4AA7-87A9-5D6A3EF1B140}" destId="{2620AF8B-3B49-4F27-BFDC-2DC6E78B51C0}" srcOrd="6" destOrd="0" presId="urn:microsoft.com/office/officeart/2005/8/layout/cycle7"/>
    <dgm:cxn modelId="{DFF478D2-3F17-456C-A6E8-DFCB578DAFA3}" type="presParOf" srcId="{BF35AF79-3929-4AA7-87A9-5D6A3EF1B140}" destId="{C9891EA9-CAE9-4E62-8D0C-F73BE78E412A}" srcOrd="7" destOrd="0" presId="urn:microsoft.com/office/officeart/2005/8/layout/cycle7"/>
    <dgm:cxn modelId="{1CE47113-001A-427E-9F2A-20393CAAC51A}" type="presParOf" srcId="{C9891EA9-CAE9-4E62-8D0C-F73BE78E412A}" destId="{2CC3843E-2C22-4ADC-8079-F9AD1795174D}" srcOrd="0" destOrd="0" presId="urn:microsoft.com/office/officeart/2005/8/layout/cycle7"/>
    <dgm:cxn modelId="{A80F9B46-55BA-4F67-9274-745EDB43F5E1}" type="presParOf" srcId="{BF35AF79-3929-4AA7-87A9-5D6A3EF1B140}" destId="{DA4153C7-6E2E-403D-BB63-E2C63C7DB3A7}" srcOrd="8" destOrd="0" presId="urn:microsoft.com/office/officeart/2005/8/layout/cycle7"/>
    <dgm:cxn modelId="{CBAB0558-97EC-46BC-9EF8-99CCD9EA1375}" type="presParOf" srcId="{BF35AF79-3929-4AA7-87A9-5D6A3EF1B140}" destId="{15670D8C-76A2-457A-92D0-4AC3C563877E}" srcOrd="9" destOrd="0" presId="urn:microsoft.com/office/officeart/2005/8/layout/cycle7"/>
    <dgm:cxn modelId="{73178209-205D-44C0-892C-BE312490D811}" type="presParOf" srcId="{15670D8C-76A2-457A-92D0-4AC3C563877E}" destId="{2AC2CC65-7619-44A4-9996-1B22B69D8070}" srcOrd="0" destOrd="0" presId="urn:microsoft.com/office/officeart/2005/8/layout/cycle7"/>
    <dgm:cxn modelId="{97D02CCA-ABC7-4B0A-926D-5DA038C25D8C}" type="presParOf" srcId="{BF35AF79-3929-4AA7-87A9-5D6A3EF1B140}" destId="{CC091716-27BF-4A0C-B412-F1AF1484A04A}" srcOrd="10" destOrd="0" presId="urn:microsoft.com/office/officeart/2005/8/layout/cycle7"/>
    <dgm:cxn modelId="{9E202A0E-9598-4353-91C1-28C2B04BA0A1}" type="presParOf" srcId="{BF35AF79-3929-4AA7-87A9-5D6A3EF1B140}" destId="{27CB6347-9E06-4B1C-83B5-A6702436E8D7}" srcOrd="11" destOrd="0" presId="urn:microsoft.com/office/officeart/2005/8/layout/cycle7"/>
    <dgm:cxn modelId="{DEEB4549-1A54-4DA5-9831-C2524B98DCF0}" type="presParOf" srcId="{27CB6347-9E06-4B1C-83B5-A6702436E8D7}" destId="{A01039C5-C85C-4CB1-80CC-F4663419F640}" srcOrd="0" destOrd="0" presId="urn:microsoft.com/office/officeart/2005/8/layout/cycle7"/>
    <dgm:cxn modelId="{767D5A05-35CE-4337-8B0D-783ECAD48425}" type="presParOf" srcId="{BF35AF79-3929-4AA7-87A9-5D6A3EF1B140}" destId="{A756470F-1559-483F-9F37-9E4EAC4C0BFF}" srcOrd="12" destOrd="0" presId="urn:microsoft.com/office/officeart/2005/8/layout/cycle7"/>
    <dgm:cxn modelId="{78BFF759-9662-4EC3-9EA4-DB1318C241A7}" type="presParOf" srcId="{BF35AF79-3929-4AA7-87A9-5D6A3EF1B140}" destId="{CC365F7B-9FC9-4E4D-9541-54F29B7166D1}" srcOrd="13" destOrd="0" presId="urn:microsoft.com/office/officeart/2005/8/layout/cycle7"/>
    <dgm:cxn modelId="{21D18590-EFB6-4DA1-A04A-2CCE41CAC52D}" type="presParOf" srcId="{CC365F7B-9FC9-4E4D-9541-54F29B7166D1}" destId="{BB771CAB-96DC-44DC-8F7D-DBFF98A6399A}" srcOrd="0" destOrd="0" presId="urn:microsoft.com/office/officeart/2005/8/layout/cycle7"/>
    <dgm:cxn modelId="{208D1BBD-DCCD-4DC0-8B75-ECAE2CCFE5C9}" type="presParOf" srcId="{BF35AF79-3929-4AA7-87A9-5D6A3EF1B140}" destId="{DF945EBF-486B-4A47-92A3-2C85FE3FAE7B}" srcOrd="14" destOrd="0" presId="urn:microsoft.com/office/officeart/2005/8/layout/cycle7"/>
    <dgm:cxn modelId="{046E44D5-8367-4844-BCA3-127E5FB65BE5}" type="presParOf" srcId="{BF35AF79-3929-4AA7-87A9-5D6A3EF1B140}" destId="{6F245932-DFBD-409B-BB35-FBC1A6AC7C10}" srcOrd="15" destOrd="0" presId="urn:microsoft.com/office/officeart/2005/8/layout/cycle7"/>
    <dgm:cxn modelId="{86E09444-FD08-48F2-834E-84731F2B8736}" type="presParOf" srcId="{6F245932-DFBD-409B-BB35-FBC1A6AC7C10}" destId="{17D046B8-7633-4CDC-8E51-0A11CF5D0770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ЛЯ ПРЕЗЕНТАЦИЯ\фон\presentation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80" cy="687231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государственное бюджетное общеобразовательное учреждение Самарской области  средняя общеобразовательная школа №1 </a:t>
            </a:r>
            <a:br>
              <a:rPr lang="ru-RU" sz="2000" b="1" dirty="0" smtClean="0"/>
            </a:br>
            <a:r>
              <a:rPr lang="ru-RU" sz="2000" b="1" dirty="0" smtClean="0"/>
              <a:t>«Образовательный центр» имени Героя Советского Союза Ганюшина П.М. с. Сергиевск   муниципального района Сергиевский Самарской области</a:t>
            </a:r>
            <a:endParaRPr lang="ru-RU" sz="2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400800" cy="2495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«Роль критического мышления в развитии речи детей среднего дошкольного возраста»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Подготовил: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Каменская В.А.</a:t>
            </a:r>
          </a:p>
          <a:p>
            <a:pPr algn="r">
              <a:spcBef>
                <a:spcPts val="0"/>
              </a:spcBef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Конструктор нового поколения «Фанкластик»</a:t>
            </a:r>
            <a:endParaRPr lang="ru-RU" dirty="0"/>
          </a:p>
        </p:txBody>
      </p:sp>
      <p:pic>
        <p:nvPicPr>
          <p:cNvPr id="5122" name="Picture 2" descr="C:\Users\Vera\Desktop\РКМ фото\фанкласт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395658" cy="2222410"/>
          </a:xfrm>
          <a:prstGeom prst="rect">
            <a:avLst/>
          </a:prstGeom>
          <a:noFill/>
        </p:spPr>
      </p:pic>
      <p:pic>
        <p:nvPicPr>
          <p:cNvPr id="9" name="Picture 3" descr="D:\ДЕТ.САД\КОСМОФЕСТ\ФОТО\IMG_20200227_074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98477"/>
            <a:ext cx="3434353" cy="2354985"/>
          </a:xfrm>
          <a:prstGeom prst="rect">
            <a:avLst/>
          </a:prstGeom>
          <a:noFill/>
        </p:spPr>
      </p:pic>
      <p:pic>
        <p:nvPicPr>
          <p:cNvPr id="12" name="Picture 4" descr="D:\ДЕТ.САД\КОСМОФЕСТ\ФОТО\IMG_20200227_123425_BURST2.jpg"/>
          <p:cNvPicPr>
            <a:picLocks noChangeAspect="1" noChangeArrowheads="1"/>
          </p:cNvPicPr>
          <p:nvPr/>
        </p:nvPicPr>
        <p:blipFill>
          <a:blip r:embed="rId5" cstate="print"/>
          <a:srcRect t="16133" b="8240"/>
          <a:stretch>
            <a:fillRect/>
          </a:stretch>
        </p:blipFill>
        <p:spPr bwMode="auto">
          <a:xfrm>
            <a:off x="5000628" y="1500174"/>
            <a:ext cx="3786214" cy="2214578"/>
          </a:xfrm>
          <a:prstGeom prst="rect">
            <a:avLst/>
          </a:prstGeom>
          <a:noFill/>
        </p:spPr>
      </p:pic>
      <p:pic>
        <p:nvPicPr>
          <p:cNvPr id="5125" name="Picture 5" descr="D:\ДЕТ.САД\КОСМОФЕСТ\ФОТО\IMG_20200227_123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43380"/>
            <a:ext cx="419102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261303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 smtClean="0"/>
              <a:t>спешите отвечать на вопросы детей, дайте им возможность самим поразмышлять, поискать ответ, сделать свой вывод!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КРИТИЧЕСКОЕ МЫШЛЕНИЕ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/>
              <a:t>Это открытое мышление, не принимающее догм, развивающееся путем наложения новой информации на жизненный личный опыт.</a:t>
            </a:r>
          </a:p>
          <a:p>
            <a:r>
              <a:rPr lang="ru-RU" sz="3600" dirty="0" smtClean="0"/>
              <a:t>Критическое мышление – это  мышление оценочное, рефлексивное.</a:t>
            </a:r>
          </a:p>
          <a:p>
            <a:r>
              <a:rPr lang="ru-RU" sz="3600" dirty="0" smtClean="0"/>
              <a:t>Критическое мышление - это отправная точка для развития творческого мышления, более того, и критическое и творческое мышление развиваются в синтезе, взаимообусловлено.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Технология развития критического мышления   в дошкольном образовании решает следующие задачи: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1785926"/>
            <a:ext cx="7829576" cy="448311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Пробуждать в ребёнке стремление к образованию, прежде чем образовывать его своими наставлениями.</a:t>
            </a:r>
          </a:p>
          <a:p>
            <a:pPr lvl="0"/>
            <a:r>
              <a:rPr lang="ru-RU" dirty="0" smtClean="0"/>
              <a:t>Учить ребёнка мыслить, начиная не с ответов на вопросы воспитателя, а с собственных вопросов и проблем.</a:t>
            </a:r>
          </a:p>
          <a:p>
            <a:pPr lvl="0"/>
            <a:r>
              <a:rPr lang="ru-RU" dirty="0" smtClean="0"/>
              <a:t>Воспитывать в ребёнке желание конструировать своё знание, которое рождается в процессе деятельности, а не присваивать готовое.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Структура занятия по технологии развития критического мышления состоит из трёх этап</a:t>
            </a:r>
            <a:r>
              <a:rPr lang="ru-RU" dirty="0" smtClean="0"/>
              <a:t>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1857364"/>
            <a:ext cx="7829576" cy="4268799"/>
          </a:xfrm>
        </p:spPr>
        <p:txBody>
          <a:bodyPr/>
          <a:lstStyle/>
          <a:p>
            <a:r>
              <a:rPr lang="ru-RU" dirty="0" smtClean="0"/>
              <a:t>1 фаза - вызов (пробуждение интереса к получению новых знаний)</a:t>
            </a:r>
          </a:p>
          <a:p>
            <a:r>
              <a:rPr lang="ru-RU" dirty="0" smtClean="0"/>
              <a:t>2 фаза – осмысление содержания (получение новой информации)</a:t>
            </a:r>
          </a:p>
          <a:p>
            <a:r>
              <a:rPr lang="ru-RU" dirty="0" smtClean="0"/>
              <a:t>3 фаза – рефлексия (рождение нового знания)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Приёмы развития критического мышления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357313"/>
          <a:ext cx="9501222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11905"/>
          <a:stretch>
            <a:fillRect/>
          </a:stretch>
        </p:blipFill>
        <p:spPr>
          <a:xfrm>
            <a:off x="3643306" y="2786058"/>
            <a:ext cx="2357454" cy="2704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357166"/>
            <a:ext cx="7829576" cy="1797040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/>
              <a:t>Кластеры</a:t>
            </a:r>
            <a:r>
              <a:rPr lang="ru-RU" sz="2600" dirty="0" smtClean="0"/>
              <a:t> (англ. </a:t>
            </a:r>
            <a:r>
              <a:rPr lang="ru-RU" sz="2600" dirty="0" err="1" smtClean="0"/>
              <a:t>cluster</a:t>
            </a:r>
            <a:r>
              <a:rPr lang="ru-RU" sz="2600" dirty="0" smtClean="0"/>
              <a:t> — скопление) — объединение нескольких однородных элементов, которые могут рассматриваться как самостоятельные единицы, обладающие определёнными свойствами</a:t>
            </a:r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2214554"/>
            <a:ext cx="7829576" cy="4411675"/>
          </a:xfrm>
        </p:spPr>
        <p:txBody>
          <a:bodyPr>
            <a:noAutofit/>
          </a:bodyPr>
          <a:lstStyle/>
          <a:p>
            <a:r>
              <a:rPr lang="ru-RU" sz="2500" dirty="0" smtClean="0"/>
              <a:t>Как работает данный приём:</a:t>
            </a:r>
          </a:p>
          <a:p>
            <a:r>
              <a:rPr lang="ru-RU" sz="2500" dirty="0" smtClean="0"/>
              <a:t>1.На этапе вызова дети высказывают и фиксируют все имеющиеся знания по теме, свои предположения и ассоциации. Он служит для стимулирования познавательной деятельности дошкольников, мотивации к размышлению до начала изучения темы.</a:t>
            </a:r>
          </a:p>
          <a:p>
            <a:r>
              <a:rPr lang="ru-RU" sz="2500" dirty="0" smtClean="0"/>
              <a:t>2.На стадии осмысления использование кластера позволяет структурировать учебный материал.</a:t>
            </a:r>
          </a:p>
          <a:p>
            <a:r>
              <a:rPr lang="ru-RU" sz="2500" dirty="0" smtClean="0"/>
              <a:t>3.На стадии рефлексии метод кластера выполняет функцию систематизирования полученных знаний.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Использование приёма «Кластер» в НОД </a:t>
            </a:r>
            <a:endParaRPr lang="ru-RU" sz="3600" dirty="0"/>
          </a:p>
        </p:txBody>
      </p:sp>
      <p:pic>
        <p:nvPicPr>
          <p:cNvPr id="13" name="Picture 3" descr="C:\Users\Vera\Desktop\РКМ фото\4-1.jpg"/>
          <p:cNvPicPr>
            <a:picLocks noChangeAspect="1" noChangeArrowheads="1"/>
          </p:cNvPicPr>
          <p:nvPr/>
        </p:nvPicPr>
        <p:blipFill>
          <a:blip r:embed="rId3" cstate="print"/>
          <a:srcRect t="21066"/>
          <a:stretch>
            <a:fillRect/>
          </a:stretch>
        </p:blipFill>
        <p:spPr bwMode="auto">
          <a:xfrm>
            <a:off x="4929190" y="1285860"/>
            <a:ext cx="3752848" cy="2428868"/>
          </a:xfrm>
          <a:prstGeom prst="rect">
            <a:avLst/>
          </a:prstGeom>
          <a:noFill/>
        </p:spPr>
      </p:pic>
      <p:pic>
        <p:nvPicPr>
          <p:cNvPr id="3074" name="Picture 2" descr="C:\Users\Vera\Desktop\РКМ фото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57224" y="1142984"/>
            <a:ext cx="1918993" cy="3411543"/>
          </a:xfrm>
          <a:prstGeom prst="rect">
            <a:avLst/>
          </a:prstGeom>
          <a:noFill/>
        </p:spPr>
      </p:pic>
      <p:pic>
        <p:nvPicPr>
          <p:cNvPr id="3076" name="Picture 4" descr="C:\Users\Vera\Desktop\РКМ фото\кластер 3,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4857784" cy="273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«Фишбоун»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1142984"/>
            <a:ext cx="6643734" cy="550072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«Фишбоун» (</a:t>
            </a:r>
            <a:r>
              <a:rPr lang="ru-RU" sz="2800" i="1" dirty="0" smtClean="0"/>
              <a:t>скелет рыбы</a:t>
            </a:r>
            <a:r>
              <a:rPr lang="ru-RU" sz="2800" dirty="0" smtClean="0"/>
              <a:t>) – был придуман японским профессором Кауро </a:t>
            </a:r>
            <a:r>
              <a:rPr lang="ru-RU" sz="2800" dirty="0" err="1" smtClean="0"/>
              <a:t>Исикава</a:t>
            </a:r>
            <a:r>
              <a:rPr lang="ru-RU" sz="2800" dirty="0" smtClean="0"/>
              <a:t>, поэтому часто называются диаграммы </a:t>
            </a:r>
            <a:r>
              <a:rPr lang="ru-RU" sz="2800" dirty="0" err="1" smtClean="0"/>
              <a:t>Исикава</a:t>
            </a:r>
            <a:r>
              <a:rPr lang="ru-RU" sz="2800" dirty="0" smtClean="0"/>
              <a:t>. Такой вид диаграмм позволяет проанализировать причины событий более глубоко, поставить цели, показать внутренние связи между разными частями проблемы.  Данная графическая техника помогает структурировать процесс, идентифицировать возможные причины, проблемы (</a:t>
            </a:r>
            <a:r>
              <a:rPr lang="ru-RU" sz="2800" i="1" dirty="0" smtClean="0"/>
              <a:t>отсюда ещё одно название – причинные </a:t>
            </a:r>
            <a:r>
              <a:rPr lang="ru-RU" sz="2800" dirty="0" smtClean="0"/>
              <a:t>(</a:t>
            </a:r>
            <a:r>
              <a:rPr lang="ru-RU" sz="2800" i="1" dirty="0" smtClean="0"/>
              <a:t>причинно-следственные</a:t>
            </a:r>
            <a:r>
              <a:rPr lang="ru-RU" sz="2800" dirty="0" smtClean="0"/>
              <a:t>) </a:t>
            </a:r>
            <a:r>
              <a:rPr lang="ru-RU" sz="2800" i="1" dirty="0" smtClean="0"/>
              <a:t>диаграммы</a:t>
            </a:r>
            <a:r>
              <a:rPr lang="ru-RU" sz="2800" dirty="0" smtClean="0"/>
              <a:t> (</a:t>
            </a:r>
            <a:r>
              <a:rPr lang="ru-RU" sz="2800" i="1" dirty="0" smtClean="0"/>
              <a:t>причинные карты).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" name="Picture 2" descr="C:\Users\Vera\Desktop\РКМ фото\ры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428656"/>
            <a:ext cx="1785950" cy="4168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приёма «Фишбоун»</a:t>
            </a:r>
            <a:endParaRPr lang="ru-RU" dirty="0"/>
          </a:p>
        </p:txBody>
      </p:sp>
      <p:pic>
        <p:nvPicPr>
          <p:cNvPr id="13" name="Picture 3" descr="C:\Users\Vera\Desktop\РКМ фото\рыба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39858"/>
          <a:stretch>
            <a:fillRect/>
          </a:stretch>
        </p:blipFill>
        <p:spPr bwMode="auto">
          <a:xfrm>
            <a:off x="642910" y="1214422"/>
            <a:ext cx="2857520" cy="2672604"/>
          </a:xfrm>
          <a:prstGeom prst="rect">
            <a:avLst/>
          </a:prstGeom>
          <a:noFill/>
        </p:spPr>
      </p:pic>
      <p:pic>
        <p:nvPicPr>
          <p:cNvPr id="17" name="Picture 4" descr="C:\Users\Vera\Desktop\РКМ фото\рыба 2.jpg"/>
          <p:cNvPicPr>
            <a:picLocks noChangeAspect="1" noChangeArrowheads="1"/>
          </p:cNvPicPr>
          <p:nvPr/>
        </p:nvPicPr>
        <p:blipFill>
          <a:blip r:embed="rId4" cstate="print"/>
          <a:srcRect r="39858"/>
          <a:stretch>
            <a:fillRect/>
          </a:stretch>
        </p:blipFill>
        <p:spPr bwMode="auto">
          <a:xfrm>
            <a:off x="642911" y="4042544"/>
            <a:ext cx="2857520" cy="2672604"/>
          </a:xfrm>
          <a:prstGeom prst="rect">
            <a:avLst/>
          </a:prstGeom>
          <a:noFill/>
        </p:spPr>
      </p:pic>
      <p:pic>
        <p:nvPicPr>
          <p:cNvPr id="4102" name="Picture 6" descr="C:\Users\Vera\Desktop\РКМ фото\рыба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21109" r="11674"/>
          <a:stretch>
            <a:fillRect/>
          </a:stretch>
        </p:blipFill>
        <p:spPr bwMode="auto">
          <a:xfrm>
            <a:off x="3571868" y="1785926"/>
            <a:ext cx="520737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392</Words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бюджетное общеобразовательное учреждение Самарской области  средняя общеобразовательная школа №1  «Образовательный центр» имени Героя Советского Союза Ганюшина П.М. с. Сергиевск   муниципального района Сергиевский Самарской области</vt:lpstr>
      <vt:lpstr>ЧТО ТАКОЕ КРИТИЧЕСКОЕ МЫШЛЕНИЕ </vt:lpstr>
      <vt:lpstr>Технология развития критического мышления   в дошкольном образовании решает следующие задачи:</vt:lpstr>
      <vt:lpstr>Структура занятия по технологии развития критического мышления состоит из трёх этапов</vt:lpstr>
      <vt:lpstr>Приёмы развития критического мышления</vt:lpstr>
      <vt:lpstr>Кластеры (англ. cluster — скопление) — объединение нескольких однородных элементов, которые могут рассматриваться как самостоятельные единицы, обладающие определёнными свойствами</vt:lpstr>
      <vt:lpstr>Использование приёма «Кластер» в НОД </vt:lpstr>
      <vt:lpstr>«Фишбоун» </vt:lpstr>
      <vt:lpstr>Использование приёма «Фишбоун»</vt:lpstr>
      <vt:lpstr>Конструктор нового поколения «Фанкластик»</vt:lpstr>
      <vt:lpstr>     Не спешите отвечать на вопросы детей, дайте им возможность самим поразмышлять, поискать ответ, сделать свой вывод!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Vera</cp:lastModifiedBy>
  <cp:revision>23</cp:revision>
  <dcterms:created xsi:type="dcterms:W3CDTF">2020-10-28T07:55:54Z</dcterms:created>
  <dcterms:modified xsi:type="dcterms:W3CDTF">2020-10-28T17:58:42Z</dcterms:modified>
</cp:coreProperties>
</file>