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layout28.xml" ContentType="application/vnd.openxmlformats-officedocument.drawingml.diagramLayout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rawing7.xml" ContentType="application/vnd.ms-office.drawingml.diagramDrawing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11.xml" ContentType="application/vnd.ms-office.drawingml.diagramDrawing+xml"/>
  <Override PartName="/ppt/diagrams/drawing22.xml" ContentType="application/vnd.ms-office.drawingml.diagramDrawing+xml"/>
  <Override PartName="/ppt/handoutMasters/handoutMaster1.xml" ContentType="application/vnd.openxmlformats-officedocument.presentationml.handoutMaster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drawing9.xml" ContentType="application/vnd.ms-office.drawingml.diagramDrawing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rawing5.xml" ContentType="application/vnd.ms-office.drawingml.diagramDrawing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drawing1.xml" ContentType="application/vnd.ms-office.drawingml.diagramDrawing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13.xml" ContentType="application/vnd.ms-office.drawingml.diagramDrawing+xml"/>
  <Override PartName="/ppt/diagrams/drawing24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57" r:id="rId3"/>
    <p:sldId id="258" r:id="rId4"/>
    <p:sldId id="272" r:id="rId5"/>
    <p:sldId id="259" r:id="rId6"/>
    <p:sldId id="270" r:id="rId7"/>
    <p:sldId id="268" r:id="rId8"/>
    <p:sldId id="260" r:id="rId9"/>
    <p:sldId id="262" r:id="rId10"/>
    <p:sldId id="273" r:id="rId11"/>
    <p:sldId id="263" r:id="rId12"/>
    <p:sldId id="274" r:id="rId13"/>
    <p:sldId id="264" r:id="rId14"/>
    <p:sldId id="275" r:id="rId15"/>
    <p:sldId id="265" r:id="rId16"/>
    <p:sldId id="276" r:id="rId17"/>
    <p:sldId id="266" r:id="rId18"/>
    <p:sldId id="277" r:id="rId19"/>
    <p:sldId id="267" r:id="rId20"/>
    <p:sldId id="271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CC"/>
    <a:srgbClr val="FF9933"/>
    <a:srgbClr val="FFFF00"/>
    <a:srgbClr val="800080"/>
    <a:srgbClr val="FF00FF"/>
    <a:srgbClr val="33CC33"/>
    <a:srgbClr val="FF6600"/>
    <a:srgbClr val="008000"/>
    <a:srgbClr val="003374"/>
    <a:srgbClr val="38559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176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35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09111-BDC7-4AC6-BDAA-851C8184CCB7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4521DCC-37F3-4963-90C8-C0171EE5ADF0}">
      <dgm:prSet/>
      <dgm:spPr/>
      <dgm:t>
        <a:bodyPr/>
        <a:lstStyle/>
        <a:p>
          <a:pPr rtl="0"/>
          <a:r>
            <a:rPr lang="ru-RU" b="1" dirty="0"/>
            <a:t>Цель проекта:</a:t>
          </a:r>
          <a:r>
            <a:rPr lang="ru-RU" dirty="0"/>
            <a:t> формирование у детей знаний о здоровом питании, о значимости употребления полезных продуктов, для сохранения своего собственного здоровья.</a:t>
          </a:r>
          <a:br>
            <a:rPr lang="ru-RU" dirty="0"/>
          </a:br>
          <a:endParaRPr lang="ru-RU" dirty="0"/>
        </a:p>
      </dgm:t>
    </dgm:pt>
    <dgm:pt modelId="{F29C5D0C-3957-435E-A1CE-E28A5F8C3356}" type="parTrans" cxnId="{6610C560-744A-41EF-99D8-D6B9B4E73718}">
      <dgm:prSet/>
      <dgm:spPr/>
      <dgm:t>
        <a:bodyPr/>
        <a:lstStyle/>
        <a:p>
          <a:endParaRPr lang="ru-RU"/>
        </a:p>
      </dgm:t>
    </dgm:pt>
    <dgm:pt modelId="{D1670941-D761-42ED-977A-381138D585DE}" type="sibTrans" cxnId="{6610C560-744A-41EF-99D8-D6B9B4E73718}">
      <dgm:prSet/>
      <dgm:spPr/>
      <dgm:t>
        <a:bodyPr/>
        <a:lstStyle/>
        <a:p>
          <a:endParaRPr lang="ru-RU"/>
        </a:p>
      </dgm:t>
    </dgm:pt>
    <dgm:pt modelId="{C9A06785-63AB-43E7-AE6B-C47A14C264BC}" type="pres">
      <dgm:prSet presAssocID="{A7309111-BDC7-4AC6-BDAA-851C8184CC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F26237-3CBC-4AB5-B206-FC183179401A}" type="pres">
      <dgm:prSet presAssocID="{24521DCC-37F3-4963-90C8-C0171EE5ADF0}" presName="parentText" presStyleLbl="node1" presStyleIdx="0" presStyleCnt="1" custScaleY="114880" custLinFactNeighborX="-623" custLinFactNeighborY="-446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10C560-744A-41EF-99D8-D6B9B4E73718}" srcId="{A7309111-BDC7-4AC6-BDAA-851C8184CCB7}" destId="{24521DCC-37F3-4963-90C8-C0171EE5ADF0}" srcOrd="0" destOrd="0" parTransId="{F29C5D0C-3957-435E-A1CE-E28A5F8C3356}" sibTransId="{D1670941-D761-42ED-977A-381138D585DE}"/>
    <dgm:cxn modelId="{CBE2BDD1-929D-4F8A-90AF-73A50A4CEC31}" type="presOf" srcId="{A7309111-BDC7-4AC6-BDAA-851C8184CCB7}" destId="{C9A06785-63AB-43E7-AE6B-C47A14C264BC}" srcOrd="0" destOrd="0" presId="urn:microsoft.com/office/officeart/2005/8/layout/vList2"/>
    <dgm:cxn modelId="{FC36D224-0B64-4C04-9BA3-1EA2A0851FBF}" type="presOf" srcId="{24521DCC-37F3-4963-90C8-C0171EE5ADF0}" destId="{12F26237-3CBC-4AB5-B206-FC183179401A}" srcOrd="0" destOrd="0" presId="urn:microsoft.com/office/officeart/2005/8/layout/vList2"/>
    <dgm:cxn modelId="{3E9F79F6-88AC-4F15-A788-F3EA12D3305C}" type="presParOf" srcId="{C9A06785-63AB-43E7-AE6B-C47A14C264BC}" destId="{12F26237-3CBC-4AB5-B206-FC183179401A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376AE34-320F-452C-898C-6FC8BF537817}" type="doc">
      <dgm:prSet loTypeId="urn:microsoft.com/office/officeart/2005/8/layout/default#1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8BB6474B-5E1E-4F28-8977-E4B7B33CD730}">
      <dgm:prSet/>
      <dgm:spPr/>
      <dgm:t>
        <a:bodyPr/>
        <a:lstStyle/>
        <a:p>
          <a:pPr algn="ctr"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Чтение художественной литературы, рассмотрение картинок и иллюстраций</a:t>
          </a:r>
        </a:p>
      </dgm:t>
    </dgm:pt>
    <dgm:pt modelId="{194CE1C3-BFAC-4B9B-B2EE-112EEAB2A91C}" type="parTrans" cxnId="{F9B0A1F7-9769-4EE0-A47E-9BF7CA597BBD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298AFE-B12F-4F06-ACC4-DDAABA411220}" type="sibTrans" cxnId="{F9B0A1F7-9769-4EE0-A47E-9BF7CA597BBD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BFAACB-5493-4BC7-8283-E3350B261C95}">
      <dgm:prSet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с детьми бесед и встреч со специалистом по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 здоровому питанию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45F1A5-8064-4857-BB0C-849E02FD153A}" type="parTrans" cxnId="{15892818-9DEE-4579-A775-F69908DA9070}">
      <dgm:prSet/>
      <dgm:spPr/>
      <dgm:t>
        <a:bodyPr/>
        <a:lstStyle/>
        <a:p>
          <a:endParaRPr lang="ru-RU"/>
        </a:p>
      </dgm:t>
    </dgm:pt>
    <dgm:pt modelId="{90655222-7ADE-481C-B519-8E41FF36A254}" type="sibTrans" cxnId="{15892818-9DEE-4579-A775-F69908DA9070}">
      <dgm:prSet/>
      <dgm:spPr/>
      <dgm:t>
        <a:bodyPr/>
        <a:lstStyle/>
        <a:p>
          <a:endParaRPr lang="ru-RU"/>
        </a:p>
      </dgm:t>
    </dgm:pt>
    <dgm:pt modelId="{A24DDFB1-60B4-49A2-8EEA-EB901D19C0AA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дидактических и сюжетно-ролевой игры.</a:t>
          </a:r>
        </a:p>
      </dgm:t>
    </dgm:pt>
    <dgm:pt modelId="{24C82EDD-14EB-48CA-8C8E-EC04EC70752A}" type="parTrans" cxnId="{35D12B8A-C5D7-4A14-8EE7-A5FDDEFC6606}">
      <dgm:prSet/>
      <dgm:spPr/>
      <dgm:t>
        <a:bodyPr/>
        <a:lstStyle/>
        <a:p>
          <a:endParaRPr lang="ru-RU"/>
        </a:p>
      </dgm:t>
    </dgm:pt>
    <dgm:pt modelId="{CF9F17A3-E197-43B5-9F12-260704AD86C3}" type="sibTrans" cxnId="{35D12B8A-C5D7-4A14-8EE7-A5FDDEFC6606}">
      <dgm:prSet/>
      <dgm:spPr/>
      <dgm:t>
        <a:bodyPr/>
        <a:lstStyle/>
        <a:p>
          <a:endParaRPr lang="ru-RU"/>
        </a:p>
      </dgm:t>
    </dgm:pt>
    <dgm:pt modelId="{9B305D4E-D975-4846-AC73-33160E7108F3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Изготовление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/игры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«Продукты – полезные, вредные».</a:t>
          </a:r>
        </a:p>
      </dgm:t>
    </dgm:pt>
    <dgm:pt modelId="{C8A2DB65-9E09-447A-A912-9778F4781E01}" type="parTrans" cxnId="{FBCC71A8-3F45-44D1-9666-C448E77BCE96}">
      <dgm:prSet/>
      <dgm:spPr/>
      <dgm:t>
        <a:bodyPr/>
        <a:lstStyle/>
        <a:p>
          <a:endParaRPr lang="ru-RU"/>
        </a:p>
      </dgm:t>
    </dgm:pt>
    <dgm:pt modelId="{CDE1EA77-5516-4A9A-870F-1BB9EC8A9DE0}" type="sibTrans" cxnId="{FBCC71A8-3F45-44D1-9666-C448E77BCE96}">
      <dgm:prSet/>
      <dgm:spPr/>
      <dgm:t>
        <a:bodyPr/>
        <a:lstStyle/>
        <a:p>
          <a:endParaRPr lang="ru-RU"/>
        </a:p>
      </dgm:t>
    </dgm:pt>
    <dgm:pt modelId="{D1F1E935-5AF9-4875-A912-7477D279C625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 родителями «Здоровое питание»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A4949-5114-4C28-903B-6068101CF3EA}" type="parTrans" cxnId="{750687F5-E461-4FF8-90C5-ACA0B0A60E6E}">
      <dgm:prSet/>
      <dgm:spPr/>
      <dgm:t>
        <a:bodyPr/>
        <a:lstStyle/>
        <a:p>
          <a:endParaRPr lang="ru-RU"/>
        </a:p>
      </dgm:t>
    </dgm:pt>
    <dgm:pt modelId="{A813E6FA-D626-48AA-91B7-096A8360CF05}" type="sibTrans" cxnId="{750687F5-E461-4FF8-90C5-ACA0B0A60E6E}">
      <dgm:prSet/>
      <dgm:spPr/>
      <dgm:t>
        <a:bodyPr/>
        <a:lstStyle/>
        <a:p>
          <a:endParaRPr lang="ru-RU"/>
        </a:p>
      </dgm:t>
    </dgm:pt>
    <dgm:pt modelId="{757FBA32-72B4-4CAF-88B0-3ADB9E0AF0E9}" type="pres">
      <dgm:prSet presAssocID="{6376AE34-320F-452C-898C-6FC8BF5378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1EDE38-0860-4CE6-8147-A28E44AFFF7A}" type="pres">
      <dgm:prSet presAssocID="{8BB6474B-5E1E-4F28-8977-E4B7B33CD73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4B237-360A-4507-8827-F84DF8A53574}" type="pres">
      <dgm:prSet presAssocID="{5F298AFE-B12F-4F06-ACC4-DDAABA411220}" presName="sibTrans" presStyleCnt="0"/>
      <dgm:spPr/>
    </dgm:pt>
    <dgm:pt modelId="{F02E876B-14AF-49BC-B300-E3D55DCDAAA3}" type="pres">
      <dgm:prSet presAssocID="{9B305D4E-D975-4846-AC73-33160E7108F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E2699-76D2-4040-BF62-79F0885C7AB1}" type="pres">
      <dgm:prSet presAssocID="{CDE1EA77-5516-4A9A-870F-1BB9EC8A9DE0}" presName="sibTrans" presStyleCnt="0"/>
      <dgm:spPr/>
    </dgm:pt>
    <dgm:pt modelId="{C8CE7C4B-BF33-4558-B33E-CB8371EF40FB}" type="pres">
      <dgm:prSet presAssocID="{5DBFAACB-5493-4BC7-8283-E3350B261C9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0F710-FA83-4033-A15C-25A71BDF11EC}" type="pres">
      <dgm:prSet presAssocID="{90655222-7ADE-481C-B519-8E41FF36A254}" presName="sibTrans" presStyleCnt="0"/>
      <dgm:spPr/>
    </dgm:pt>
    <dgm:pt modelId="{A454F3E3-AECC-4ACF-A8AB-410C79B8FB04}" type="pres">
      <dgm:prSet presAssocID="{A24DDFB1-60B4-49A2-8EEA-EB901D19C0A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39A48-B5A0-48FE-9A72-B4B922FC215A}" type="pres">
      <dgm:prSet presAssocID="{CF9F17A3-E197-43B5-9F12-260704AD86C3}" presName="sibTrans" presStyleCnt="0"/>
      <dgm:spPr/>
    </dgm:pt>
    <dgm:pt modelId="{F0072405-8BBD-4ABE-92C2-7F05D65FFA8B}" type="pres">
      <dgm:prSet presAssocID="{D1F1E935-5AF9-4875-A912-7477D279C62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033D5E-5FA1-473C-B747-6D365430BB43}" type="presOf" srcId="{9B305D4E-D975-4846-AC73-33160E7108F3}" destId="{F02E876B-14AF-49BC-B300-E3D55DCDAAA3}" srcOrd="0" destOrd="0" presId="urn:microsoft.com/office/officeart/2005/8/layout/default#1"/>
    <dgm:cxn modelId="{C23FD41E-D2C3-40F7-A522-3D2E420A2A2E}" type="presOf" srcId="{D1F1E935-5AF9-4875-A912-7477D279C625}" destId="{F0072405-8BBD-4ABE-92C2-7F05D65FFA8B}" srcOrd="0" destOrd="0" presId="urn:microsoft.com/office/officeart/2005/8/layout/default#1"/>
    <dgm:cxn modelId="{D4D36F3A-6189-418B-B2B4-B0745CD72BEA}" type="presOf" srcId="{6376AE34-320F-452C-898C-6FC8BF537817}" destId="{757FBA32-72B4-4CAF-88B0-3ADB9E0AF0E9}" srcOrd="0" destOrd="0" presId="urn:microsoft.com/office/officeart/2005/8/layout/default#1"/>
    <dgm:cxn modelId="{15892818-9DEE-4579-A775-F69908DA9070}" srcId="{6376AE34-320F-452C-898C-6FC8BF537817}" destId="{5DBFAACB-5493-4BC7-8283-E3350B261C95}" srcOrd="2" destOrd="0" parTransId="{9045F1A5-8064-4857-BB0C-849E02FD153A}" sibTransId="{90655222-7ADE-481C-B519-8E41FF36A254}"/>
    <dgm:cxn modelId="{FBCC71A8-3F45-44D1-9666-C448E77BCE96}" srcId="{6376AE34-320F-452C-898C-6FC8BF537817}" destId="{9B305D4E-D975-4846-AC73-33160E7108F3}" srcOrd="1" destOrd="0" parTransId="{C8A2DB65-9E09-447A-A912-9778F4781E01}" sibTransId="{CDE1EA77-5516-4A9A-870F-1BB9EC8A9DE0}"/>
    <dgm:cxn modelId="{89B95E19-0C35-4558-8E08-575477546F80}" type="presOf" srcId="{A24DDFB1-60B4-49A2-8EEA-EB901D19C0AA}" destId="{A454F3E3-AECC-4ACF-A8AB-410C79B8FB04}" srcOrd="0" destOrd="0" presId="urn:microsoft.com/office/officeart/2005/8/layout/default#1"/>
    <dgm:cxn modelId="{35D12B8A-C5D7-4A14-8EE7-A5FDDEFC6606}" srcId="{6376AE34-320F-452C-898C-6FC8BF537817}" destId="{A24DDFB1-60B4-49A2-8EEA-EB901D19C0AA}" srcOrd="3" destOrd="0" parTransId="{24C82EDD-14EB-48CA-8C8E-EC04EC70752A}" sibTransId="{CF9F17A3-E197-43B5-9F12-260704AD86C3}"/>
    <dgm:cxn modelId="{0547F7E7-E71B-4F1A-9E98-C9D3BC673860}" type="presOf" srcId="{8BB6474B-5E1E-4F28-8977-E4B7B33CD730}" destId="{431EDE38-0860-4CE6-8147-A28E44AFFF7A}" srcOrd="0" destOrd="0" presId="urn:microsoft.com/office/officeart/2005/8/layout/default#1"/>
    <dgm:cxn modelId="{E4843863-258C-4BCA-9B4A-B4F9E31F765A}" type="presOf" srcId="{5DBFAACB-5493-4BC7-8283-E3350B261C95}" destId="{C8CE7C4B-BF33-4558-B33E-CB8371EF40FB}" srcOrd="0" destOrd="0" presId="urn:microsoft.com/office/officeart/2005/8/layout/default#1"/>
    <dgm:cxn modelId="{F9B0A1F7-9769-4EE0-A47E-9BF7CA597BBD}" srcId="{6376AE34-320F-452C-898C-6FC8BF537817}" destId="{8BB6474B-5E1E-4F28-8977-E4B7B33CD730}" srcOrd="0" destOrd="0" parTransId="{194CE1C3-BFAC-4B9B-B2EE-112EEAB2A91C}" sibTransId="{5F298AFE-B12F-4F06-ACC4-DDAABA411220}"/>
    <dgm:cxn modelId="{750687F5-E461-4FF8-90C5-ACA0B0A60E6E}" srcId="{6376AE34-320F-452C-898C-6FC8BF537817}" destId="{D1F1E935-5AF9-4875-A912-7477D279C625}" srcOrd="4" destOrd="0" parTransId="{F07A4949-5114-4C28-903B-6068101CF3EA}" sibTransId="{A813E6FA-D626-48AA-91B7-096A8360CF05}"/>
    <dgm:cxn modelId="{46A58779-E34B-4EC1-A2FC-D21B17A8D76A}" type="presParOf" srcId="{757FBA32-72B4-4CAF-88B0-3ADB9E0AF0E9}" destId="{431EDE38-0860-4CE6-8147-A28E44AFFF7A}" srcOrd="0" destOrd="0" presId="urn:microsoft.com/office/officeart/2005/8/layout/default#1"/>
    <dgm:cxn modelId="{AAA24FAA-79D5-4248-A258-566F650C5895}" type="presParOf" srcId="{757FBA32-72B4-4CAF-88B0-3ADB9E0AF0E9}" destId="{8EB4B237-360A-4507-8827-F84DF8A53574}" srcOrd="1" destOrd="0" presId="urn:microsoft.com/office/officeart/2005/8/layout/default#1"/>
    <dgm:cxn modelId="{341D0D10-6EC0-4EAB-A5C2-6B4A0C9E7B6D}" type="presParOf" srcId="{757FBA32-72B4-4CAF-88B0-3ADB9E0AF0E9}" destId="{F02E876B-14AF-49BC-B300-E3D55DCDAAA3}" srcOrd="2" destOrd="0" presId="urn:microsoft.com/office/officeart/2005/8/layout/default#1"/>
    <dgm:cxn modelId="{84BE16FA-5833-47D2-AD54-6B5C76F82151}" type="presParOf" srcId="{757FBA32-72B4-4CAF-88B0-3ADB9E0AF0E9}" destId="{2B4E2699-76D2-4040-BF62-79F0885C7AB1}" srcOrd="3" destOrd="0" presId="urn:microsoft.com/office/officeart/2005/8/layout/default#1"/>
    <dgm:cxn modelId="{3726FC90-938E-46AD-AC65-BEEDEE02CD96}" type="presParOf" srcId="{757FBA32-72B4-4CAF-88B0-3ADB9E0AF0E9}" destId="{C8CE7C4B-BF33-4558-B33E-CB8371EF40FB}" srcOrd="4" destOrd="0" presId="urn:microsoft.com/office/officeart/2005/8/layout/default#1"/>
    <dgm:cxn modelId="{4B543698-AA64-471F-8F80-C4B1AC7FDC5D}" type="presParOf" srcId="{757FBA32-72B4-4CAF-88B0-3ADB9E0AF0E9}" destId="{4070F710-FA83-4033-A15C-25A71BDF11EC}" srcOrd="5" destOrd="0" presId="urn:microsoft.com/office/officeart/2005/8/layout/default#1"/>
    <dgm:cxn modelId="{48061321-75D8-481B-9020-2DB49CBCF65D}" type="presParOf" srcId="{757FBA32-72B4-4CAF-88B0-3ADB9E0AF0E9}" destId="{A454F3E3-AECC-4ACF-A8AB-410C79B8FB04}" srcOrd="6" destOrd="0" presId="urn:microsoft.com/office/officeart/2005/8/layout/default#1"/>
    <dgm:cxn modelId="{C61F32FB-F7A6-443C-8D02-6091AFE5F49C}" type="presParOf" srcId="{757FBA32-72B4-4CAF-88B0-3ADB9E0AF0E9}" destId="{72E39A48-B5A0-48FE-9A72-B4B922FC215A}" srcOrd="7" destOrd="0" presId="urn:microsoft.com/office/officeart/2005/8/layout/default#1"/>
    <dgm:cxn modelId="{1C3B5709-1F3B-4AB3-9F4E-307DEEEEC753}" type="presParOf" srcId="{757FBA32-72B4-4CAF-88B0-3ADB9E0AF0E9}" destId="{F0072405-8BBD-4ABE-92C2-7F05D65FFA8B}" srcOrd="8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2E23D3B-2432-47FB-85D4-F6615B457AD3}" type="doc">
      <dgm:prSet loTypeId="urn:microsoft.com/office/officeart/2005/8/layout/vList2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E4D1CB37-696B-4E50-B8C9-77887731F1EB}">
      <dgm:prSet/>
      <dgm:spPr/>
      <dgm:t>
        <a:bodyPr/>
        <a:lstStyle/>
        <a:p>
          <a:pPr algn="ctr"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Познавательное развитие</a:t>
          </a:r>
        </a:p>
      </dgm:t>
    </dgm:pt>
    <dgm:pt modelId="{F6C0297A-77DC-468F-A2FD-6E366080A02F}" type="parTrans" cxnId="{3BB6F730-6FDF-4C45-9B69-882A0AD0157B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E3DE32-9BF4-4BA8-B00D-5341349E4DAF}" type="sibTrans" cxnId="{3BB6F730-6FDF-4C45-9B69-882A0AD0157B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75D6B-09AC-4A0A-9921-6CBEFD8472D1}" type="pres">
      <dgm:prSet presAssocID="{82E23D3B-2432-47FB-85D4-F6615B457A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5F923B-E8FF-4CB6-952B-10ECC474214A}" type="pres">
      <dgm:prSet presAssocID="{E4D1CB37-696B-4E50-B8C9-77887731F1EB}" presName="parentText" presStyleLbl="node1" presStyleIdx="0" presStyleCnt="1" custScaleY="559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48B635-BFAA-4446-9213-53AA8E1A23EB}" type="presOf" srcId="{82E23D3B-2432-47FB-85D4-F6615B457AD3}" destId="{02B75D6B-09AC-4A0A-9921-6CBEFD8472D1}" srcOrd="0" destOrd="0" presId="urn:microsoft.com/office/officeart/2005/8/layout/vList2"/>
    <dgm:cxn modelId="{3BB6F730-6FDF-4C45-9B69-882A0AD0157B}" srcId="{82E23D3B-2432-47FB-85D4-F6615B457AD3}" destId="{E4D1CB37-696B-4E50-B8C9-77887731F1EB}" srcOrd="0" destOrd="0" parTransId="{F6C0297A-77DC-468F-A2FD-6E366080A02F}" sibTransId="{CDE3DE32-9BF4-4BA8-B00D-5341349E4DAF}"/>
    <dgm:cxn modelId="{C4CC2604-FA4A-40CF-B34E-524C77D28C76}" type="presOf" srcId="{E4D1CB37-696B-4E50-B8C9-77887731F1EB}" destId="{C15F923B-E8FF-4CB6-952B-10ECC474214A}" srcOrd="0" destOrd="0" presId="urn:microsoft.com/office/officeart/2005/8/layout/vList2"/>
    <dgm:cxn modelId="{1D394202-8714-497C-839D-F7EC2DE27635}" type="presParOf" srcId="{02B75D6B-09AC-4A0A-9921-6CBEFD8472D1}" destId="{C15F923B-E8FF-4CB6-952B-10ECC474214A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EDB65F-8708-4D76-8381-47394461A67C}" type="doc">
      <dgm:prSet loTypeId="urn:microsoft.com/office/officeart/2005/8/layout/list1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2DF7B2CF-6C68-45C2-A773-CFCB7F5E59E9}">
      <dgm:prSet custT="1"/>
      <dgm:spPr/>
      <dgm:t>
        <a:bodyPr/>
        <a:lstStyle/>
        <a:p>
          <a:pPr algn="ctr" rtl="0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детьми</a:t>
          </a:r>
        </a:p>
      </dgm:t>
    </dgm:pt>
    <dgm:pt modelId="{00333B2F-D356-4330-AE61-C5BD643C9542}" type="parTrans" cxnId="{0DAD4A4D-3E5B-4D1B-A6B2-D63A016EE1A7}">
      <dgm:prSet/>
      <dgm:spPr/>
      <dgm:t>
        <a:bodyPr/>
        <a:lstStyle/>
        <a:p>
          <a:endParaRPr lang="ru-RU"/>
        </a:p>
      </dgm:t>
    </dgm:pt>
    <dgm:pt modelId="{FC1840C7-0C8D-4C3E-B9F4-DD79D1BC0CE0}" type="sibTrans" cxnId="{0DAD4A4D-3E5B-4D1B-A6B2-D63A016EE1A7}">
      <dgm:prSet/>
      <dgm:spPr/>
      <dgm:t>
        <a:bodyPr/>
        <a:lstStyle/>
        <a:p>
          <a:endParaRPr lang="ru-RU"/>
        </a:p>
      </dgm:t>
    </dgm:pt>
    <dgm:pt modelId="{8D45E4E8-7060-4D03-9C15-B8CEED748BF4}">
      <dgm:prSet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Рассматривание овощей и фруктов.</a:t>
          </a:r>
        </a:p>
      </dgm:t>
    </dgm:pt>
    <dgm:pt modelId="{0E9CEB00-8E45-4800-B8AB-D5D200AC2181}" type="parTrans" cxnId="{546F0021-F0FD-4F1C-9C95-C4B25E867B7C}">
      <dgm:prSet/>
      <dgm:spPr/>
      <dgm:t>
        <a:bodyPr/>
        <a:lstStyle/>
        <a:p>
          <a:endParaRPr lang="ru-RU"/>
        </a:p>
      </dgm:t>
    </dgm:pt>
    <dgm:pt modelId="{9227E696-6EB7-445C-B6B7-25FF96456F48}" type="sibTrans" cxnId="{546F0021-F0FD-4F1C-9C95-C4B25E867B7C}">
      <dgm:prSet/>
      <dgm:spPr/>
      <dgm:t>
        <a:bodyPr/>
        <a:lstStyle/>
        <a:p>
          <a:endParaRPr lang="ru-RU"/>
        </a:p>
      </dgm:t>
    </dgm:pt>
    <dgm:pt modelId="{6B9CF82D-2B30-4C82-85A0-D047DF839141}">
      <dgm:prSet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Конструирование из строительного материала «Грузовик с овощами»</a:t>
          </a:r>
        </a:p>
      </dgm:t>
    </dgm:pt>
    <dgm:pt modelId="{1AFCF6D5-0848-4CD1-B1A5-C77145699E3F}" type="parTrans" cxnId="{44BF29C7-FFF5-4B6E-8D6D-DF50DB9E66A5}">
      <dgm:prSet/>
      <dgm:spPr/>
      <dgm:t>
        <a:bodyPr/>
        <a:lstStyle/>
        <a:p>
          <a:endParaRPr lang="ru-RU"/>
        </a:p>
      </dgm:t>
    </dgm:pt>
    <dgm:pt modelId="{4A98A2ED-CD37-457E-9C8D-62CECE96C668}" type="sibTrans" cxnId="{44BF29C7-FFF5-4B6E-8D6D-DF50DB9E66A5}">
      <dgm:prSet/>
      <dgm:spPr/>
      <dgm:t>
        <a:bodyPr/>
        <a:lstStyle/>
        <a:p>
          <a:endParaRPr lang="ru-RU"/>
        </a:p>
      </dgm:t>
    </dgm:pt>
    <dgm:pt modelId="{F081A0A0-74F1-410E-95F8-C8FC30D37F37}">
      <dgm:prSet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Сюжетно-ролевая игра «Магазин: Фрукты – овощи»</a:t>
          </a:r>
        </a:p>
      </dgm:t>
    </dgm:pt>
    <dgm:pt modelId="{444A85A8-5B7A-4319-9ACF-E6D049A09AEB}" type="parTrans" cxnId="{7D953AB4-CB24-4AD8-9BF0-BFDF1417B20A}">
      <dgm:prSet/>
      <dgm:spPr/>
      <dgm:t>
        <a:bodyPr/>
        <a:lstStyle/>
        <a:p>
          <a:endParaRPr lang="ru-RU"/>
        </a:p>
      </dgm:t>
    </dgm:pt>
    <dgm:pt modelId="{30F82D40-08CC-43FE-B10A-D084E094C7AA}" type="sibTrans" cxnId="{7D953AB4-CB24-4AD8-9BF0-BFDF1417B20A}">
      <dgm:prSet/>
      <dgm:spPr/>
      <dgm:t>
        <a:bodyPr/>
        <a:lstStyle/>
        <a:p>
          <a:endParaRPr lang="ru-RU"/>
        </a:p>
      </dgm:t>
    </dgm:pt>
    <dgm:pt modelId="{C90C9921-3CEE-4E9C-8317-8F2B9FCB3363}" type="pres">
      <dgm:prSet presAssocID="{FBEDB65F-8708-4D76-8381-47394461A6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452C68-694E-4825-BD19-2C2A8E931B73}" type="pres">
      <dgm:prSet presAssocID="{2DF7B2CF-6C68-45C2-A773-CFCB7F5E59E9}" presName="parentLin" presStyleCnt="0"/>
      <dgm:spPr/>
    </dgm:pt>
    <dgm:pt modelId="{AD5C12C5-54B5-4AEC-B2CB-D5D0039DDF87}" type="pres">
      <dgm:prSet presAssocID="{2DF7B2CF-6C68-45C2-A773-CFCB7F5E59E9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899A36B5-0829-4223-898F-8B38D1A5EB5C}" type="pres">
      <dgm:prSet presAssocID="{2DF7B2CF-6C68-45C2-A773-CFCB7F5E59E9}" presName="parentText" presStyleLbl="node1" presStyleIdx="0" presStyleCnt="1" custScaleY="298513" custLinFactNeighborX="-12452" custLinFactNeighborY="-202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EDA4C-3F06-44F5-9EAE-1875BEAA03F4}" type="pres">
      <dgm:prSet presAssocID="{2DF7B2CF-6C68-45C2-A773-CFCB7F5E59E9}" presName="negativeSpace" presStyleCnt="0"/>
      <dgm:spPr/>
    </dgm:pt>
    <dgm:pt modelId="{4938D440-2120-4904-849C-2EECDAEED3C8}" type="pres">
      <dgm:prSet presAssocID="{2DF7B2CF-6C68-45C2-A773-CFCB7F5E59E9}" presName="childText" presStyleLbl="conFgAcc1" presStyleIdx="0" presStyleCnt="1" custScaleY="118710" custLinFactNeighborY="29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0FA633-FD3A-41D2-8748-A32B317B8A05}" type="presOf" srcId="{2DF7B2CF-6C68-45C2-A773-CFCB7F5E59E9}" destId="{AD5C12C5-54B5-4AEC-B2CB-D5D0039DDF87}" srcOrd="0" destOrd="0" presId="urn:microsoft.com/office/officeart/2005/8/layout/list1"/>
    <dgm:cxn modelId="{B0894C1D-7978-453E-AB34-B2791F08F013}" type="presOf" srcId="{FBEDB65F-8708-4D76-8381-47394461A67C}" destId="{C90C9921-3CEE-4E9C-8317-8F2B9FCB3363}" srcOrd="0" destOrd="0" presId="urn:microsoft.com/office/officeart/2005/8/layout/list1"/>
    <dgm:cxn modelId="{7D953AB4-CB24-4AD8-9BF0-BFDF1417B20A}" srcId="{2DF7B2CF-6C68-45C2-A773-CFCB7F5E59E9}" destId="{F081A0A0-74F1-410E-95F8-C8FC30D37F37}" srcOrd="2" destOrd="0" parTransId="{444A85A8-5B7A-4319-9ACF-E6D049A09AEB}" sibTransId="{30F82D40-08CC-43FE-B10A-D084E094C7AA}"/>
    <dgm:cxn modelId="{6AF1FF0B-ED34-40FE-BAF4-1B4E19DA9079}" type="presOf" srcId="{2DF7B2CF-6C68-45C2-A773-CFCB7F5E59E9}" destId="{899A36B5-0829-4223-898F-8B38D1A5EB5C}" srcOrd="1" destOrd="0" presId="urn:microsoft.com/office/officeart/2005/8/layout/list1"/>
    <dgm:cxn modelId="{546F0021-F0FD-4F1C-9C95-C4B25E867B7C}" srcId="{2DF7B2CF-6C68-45C2-A773-CFCB7F5E59E9}" destId="{8D45E4E8-7060-4D03-9C15-B8CEED748BF4}" srcOrd="0" destOrd="0" parTransId="{0E9CEB00-8E45-4800-B8AB-D5D200AC2181}" sibTransId="{9227E696-6EB7-445C-B6B7-25FF96456F48}"/>
    <dgm:cxn modelId="{44BF29C7-FFF5-4B6E-8D6D-DF50DB9E66A5}" srcId="{2DF7B2CF-6C68-45C2-A773-CFCB7F5E59E9}" destId="{6B9CF82D-2B30-4C82-85A0-D047DF839141}" srcOrd="1" destOrd="0" parTransId="{1AFCF6D5-0848-4CD1-B1A5-C77145699E3F}" sibTransId="{4A98A2ED-CD37-457E-9C8D-62CECE96C668}"/>
    <dgm:cxn modelId="{60ACC165-E333-490A-B847-C59FF268C5A1}" type="presOf" srcId="{6B9CF82D-2B30-4C82-85A0-D047DF839141}" destId="{4938D440-2120-4904-849C-2EECDAEED3C8}" srcOrd="0" destOrd="1" presId="urn:microsoft.com/office/officeart/2005/8/layout/list1"/>
    <dgm:cxn modelId="{9C00D9D4-A593-41AF-904E-526166A9DDFF}" type="presOf" srcId="{8D45E4E8-7060-4D03-9C15-B8CEED748BF4}" destId="{4938D440-2120-4904-849C-2EECDAEED3C8}" srcOrd="0" destOrd="0" presId="urn:microsoft.com/office/officeart/2005/8/layout/list1"/>
    <dgm:cxn modelId="{D41BBEAF-FE97-4E44-9F18-B2016C2A7D41}" type="presOf" srcId="{F081A0A0-74F1-410E-95F8-C8FC30D37F37}" destId="{4938D440-2120-4904-849C-2EECDAEED3C8}" srcOrd="0" destOrd="2" presId="urn:microsoft.com/office/officeart/2005/8/layout/list1"/>
    <dgm:cxn modelId="{0DAD4A4D-3E5B-4D1B-A6B2-D63A016EE1A7}" srcId="{FBEDB65F-8708-4D76-8381-47394461A67C}" destId="{2DF7B2CF-6C68-45C2-A773-CFCB7F5E59E9}" srcOrd="0" destOrd="0" parTransId="{00333B2F-D356-4330-AE61-C5BD643C9542}" sibTransId="{FC1840C7-0C8D-4C3E-B9F4-DD79D1BC0CE0}"/>
    <dgm:cxn modelId="{F0D24A4A-155A-4859-9BAF-1EEB9F067194}" type="presParOf" srcId="{C90C9921-3CEE-4E9C-8317-8F2B9FCB3363}" destId="{FD452C68-694E-4825-BD19-2C2A8E931B73}" srcOrd="0" destOrd="0" presId="urn:microsoft.com/office/officeart/2005/8/layout/list1"/>
    <dgm:cxn modelId="{BB9D46F3-4D42-4B8A-8507-59342CE5365A}" type="presParOf" srcId="{FD452C68-694E-4825-BD19-2C2A8E931B73}" destId="{AD5C12C5-54B5-4AEC-B2CB-D5D0039DDF87}" srcOrd="0" destOrd="0" presId="urn:microsoft.com/office/officeart/2005/8/layout/list1"/>
    <dgm:cxn modelId="{3CFA5DB8-75CE-4709-B983-77E11B1C725B}" type="presParOf" srcId="{FD452C68-694E-4825-BD19-2C2A8E931B73}" destId="{899A36B5-0829-4223-898F-8B38D1A5EB5C}" srcOrd="1" destOrd="0" presId="urn:microsoft.com/office/officeart/2005/8/layout/list1"/>
    <dgm:cxn modelId="{BF1E468A-F6A9-4CB8-B384-DDEEC49B7FF7}" type="presParOf" srcId="{C90C9921-3CEE-4E9C-8317-8F2B9FCB3363}" destId="{738EDA4C-3F06-44F5-9EAE-1875BEAA03F4}" srcOrd="1" destOrd="0" presId="urn:microsoft.com/office/officeart/2005/8/layout/list1"/>
    <dgm:cxn modelId="{93B9F754-C711-4AD9-9C14-472211531BC2}" type="presParOf" srcId="{C90C9921-3CEE-4E9C-8317-8F2B9FCB3363}" destId="{4938D440-2120-4904-849C-2EECDAEED3C8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3755996-01E9-40F6-84A7-7B0F67B27910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580C97-DD4D-4D6A-8539-AB51B7483B66}">
      <dgm:prSet custT="1"/>
      <dgm:spPr/>
      <dgm:t>
        <a:bodyPr/>
        <a:lstStyle/>
        <a:p>
          <a:pPr algn="ctr" rtl="0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с родителями</a:t>
          </a:r>
        </a:p>
      </dgm:t>
    </dgm:pt>
    <dgm:pt modelId="{603AB11B-1490-44A5-9C84-736FFD2A32FF}" type="parTrans" cxnId="{C79DC721-C5AF-403F-963A-E72B496A5E4F}">
      <dgm:prSet/>
      <dgm:spPr/>
      <dgm:t>
        <a:bodyPr/>
        <a:lstStyle/>
        <a:p>
          <a:endParaRPr lang="ru-RU"/>
        </a:p>
      </dgm:t>
    </dgm:pt>
    <dgm:pt modelId="{669FA822-3D5D-4813-98A1-48F79FBB0C7E}" type="sibTrans" cxnId="{C79DC721-C5AF-403F-963A-E72B496A5E4F}">
      <dgm:prSet/>
      <dgm:spPr/>
      <dgm:t>
        <a:bodyPr/>
        <a:lstStyle/>
        <a:p>
          <a:endParaRPr lang="ru-RU"/>
        </a:p>
      </dgm:t>
    </dgm:pt>
    <dgm:pt modelId="{A083DEF6-3294-4207-8326-DA98F2E64444}">
      <dgm:prSet custT="1"/>
      <dgm:spPr/>
      <dgm:t>
        <a:bodyPr/>
        <a:lstStyle/>
        <a:p>
          <a:r>
            <a:rPr lang="ru-RU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Анкетирование «Питание в семье».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F20305-DCE1-4B9C-B28E-254F973C7F3D}" type="parTrans" cxnId="{23C4DD45-521A-458F-A7B7-A2B0219D639A}">
      <dgm:prSet/>
      <dgm:spPr/>
      <dgm:t>
        <a:bodyPr/>
        <a:lstStyle/>
        <a:p>
          <a:endParaRPr lang="ru-RU"/>
        </a:p>
      </dgm:t>
    </dgm:pt>
    <dgm:pt modelId="{4DDB567B-B5F0-4480-B855-FAEFB8F3E329}" type="sibTrans" cxnId="{23C4DD45-521A-458F-A7B7-A2B0219D639A}">
      <dgm:prSet/>
      <dgm:spPr/>
      <dgm:t>
        <a:bodyPr/>
        <a:lstStyle/>
        <a:p>
          <a:endParaRPr lang="ru-RU"/>
        </a:p>
      </dgm:t>
    </dgm:pt>
    <dgm:pt modelId="{D54DF004-CA0B-44DD-B9C7-6431E65A7856}">
      <dgm:prSet/>
      <dgm:spPr/>
      <dgm:t>
        <a:bodyPr/>
        <a:lstStyle/>
        <a:p>
          <a:endParaRPr lang="ru-RU" sz="1500" dirty="0"/>
        </a:p>
      </dgm:t>
    </dgm:pt>
    <dgm:pt modelId="{53EE8D26-488F-4889-92D3-404575186B34}" type="parTrans" cxnId="{F69C3659-FA29-4A02-BD41-E979FD9C2376}">
      <dgm:prSet/>
      <dgm:spPr/>
      <dgm:t>
        <a:bodyPr/>
        <a:lstStyle/>
        <a:p>
          <a:endParaRPr lang="ru-RU"/>
        </a:p>
      </dgm:t>
    </dgm:pt>
    <dgm:pt modelId="{1245ACBC-24E8-4DBA-BA2F-6A7D56CFCEC9}" type="sibTrans" cxnId="{F69C3659-FA29-4A02-BD41-E979FD9C2376}">
      <dgm:prSet/>
      <dgm:spPr/>
      <dgm:t>
        <a:bodyPr/>
        <a:lstStyle/>
        <a:p>
          <a:endParaRPr lang="ru-RU"/>
        </a:p>
      </dgm:t>
    </dgm:pt>
    <dgm:pt modelId="{9DB3772A-A8AF-453C-8F8E-FDA815B4C81E}">
      <dgm:prSet custT="1"/>
      <dgm:spPr/>
      <dgm:t>
        <a:bodyPr/>
        <a:lstStyle/>
        <a:p>
          <a:r>
            <a:rPr lang="ru-RU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памятки для родителей: "Это следует знать".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7EE24C-2854-4FB7-8EA6-871B2434B505}" type="parTrans" cxnId="{87EA193F-25DF-481B-8A36-FF0165A25209}">
      <dgm:prSet/>
      <dgm:spPr/>
      <dgm:t>
        <a:bodyPr/>
        <a:lstStyle/>
        <a:p>
          <a:endParaRPr lang="ru-RU"/>
        </a:p>
      </dgm:t>
    </dgm:pt>
    <dgm:pt modelId="{2A4B26B2-7569-43DF-B5E9-954522F87244}" type="sibTrans" cxnId="{87EA193F-25DF-481B-8A36-FF0165A25209}">
      <dgm:prSet/>
      <dgm:spPr/>
      <dgm:t>
        <a:bodyPr/>
        <a:lstStyle/>
        <a:p>
          <a:endParaRPr lang="ru-RU"/>
        </a:p>
      </dgm:t>
    </dgm:pt>
    <dgm:pt modelId="{309A8A6D-3A96-482E-BF07-BB8140825AEF}" type="pres">
      <dgm:prSet presAssocID="{83755996-01E9-40F6-84A7-7B0F67B279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74102D-80A3-449F-9B93-07AB37E4F481}" type="pres">
      <dgm:prSet presAssocID="{CE580C97-DD4D-4D6A-8539-AB51B7483B66}" presName="parentLin" presStyleCnt="0"/>
      <dgm:spPr/>
    </dgm:pt>
    <dgm:pt modelId="{EAB1413E-F6BB-4AC8-A1DA-AE05B74AB41C}" type="pres">
      <dgm:prSet presAssocID="{CE580C97-DD4D-4D6A-8539-AB51B7483B66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E69BB8A-88EE-4709-B66F-5252FBF54037}" type="pres">
      <dgm:prSet presAssocID="{CE580C97-DD4D-4D6A-8539-AB51B7483B6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3A15D-5340-44EB-8542-E20DD253CBBE}" type="pres">
      <dgm:prSet presAssocID="{CE580C97-DD4D-4D6A-8539-AB51B7483B66}" presName="negativeSpace" presStyleCnt="0"/>
      <dgm:spPr/>
    </dgm:pt>
    <dgm:pt modelId="{830CC23A-7D2E-4076-8D43-266B2558CECA}" type="pres">
      <dgm:prSet presAssocID="{CE580C97-DD4D-4D6A-8539-AB51B7483B6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C112F5-53AE-4709-99A2-D791008DE3F5}" type="presOf" srcId="{CE580C97-DD4D-4D6A-8539-AB51B7483B66}" destId="{6E69BB8A-88EE-4709-B66F-5252FBF54037}" srcOrd="1" destOrd="0" presId="urn:microsoft.com/office/officeart/2005/8/layout/list1"/>
    <dgm:cxn modelId="{77F8DA9E-A57A-4A15-9C28-EC2E80738467}" type="presOf" srcId="{9DB3772A-A8AF-453C-8F8E-FDA815B4C81E}" destId="{830CC23A-7D2E-4076-8D43-266B2558CECA}" srcOrd="0" destOrd="1" presId="urn:microsoft.com/office/officeart/2005/8/layout/list1"/>
    <dgm:cxn modelId="{87EA193F-25DF-481B-8A36-FF0165A25209}" srcId="{CE580C97-DD4D-4D6A-8539-AB51B7483B66}" destId="{9DB3772A-A8AF-453C-8F8E-FDA815B4C81E}" srcOrd="1" destOrd="0" parTransId="{FC7EE24C-2854-4FB7-8EA6-871B2434B505}" sibTransId="{2A4B26B2-7569-43DF-B5E9-954522F87244}"/>
    <dgm:cxn modelId="{A572BAF2-A327-4861-8A63-DDFD5C75289F}" type="presOf" srcId="{A083DEF6-3294-4207-8326-DA98F2E64444}" destId="{830CC23A-7D2E-4076-8D43-266B2558CECA}" srcOrd="0" destOrd="0" presId="urn:microsoft.com/office/officeart/2005/8/layout/list1"/>
    <dgm:cxn modelId="{C79DC721-C5AF-403F-963A-E72B496A5E4F}" srcId="{83755996-01E9-40F6-84A7-7B0F67B27910}" destId="{CE580C97-DD4D-4D6A-8539-AB51B7483B66}" srcOrd="0" destOrd="0" parTransId="{603AB11B-1490-44A5-9C84-736FFD2A32FF}" sibTransId="{669FA822-3D5D-4813-98A1-48F79FBB0C7E}"/>
    <dgm:cxn modelId="{C4986B71-3A76-4B41-9CB6-28B4C1FCC531}" type="presOf" srcId="{CE580C97-DD4D-4D6A-8539-AB51B7483B66}" destId="{EAB1413E-F6BB-4AC8-A1DA-AE05B74AB41C}" srcOrd="0" destOrd="0" presId="urn:microsoft.com/office/officeart/2005/8/layout/list1"/>
    <dgm:cxn modelId="{23C4DD45-521A-458F-A7B7-A2B0219D639A}" srcId="{CE580C97-DD4D-4D6A-8539-AB51B7483B66}" destId="{A083DEF6-3294-4207-8326-DA98F2E64444}" srcOrd="0" destOrd="0" parTransId="{07F20305-DCE1-4B9C-B28E-254F973C7F3D}" sibTransId="{4DDB567B-B5F0-4480-B855-FAEFB8F3E329}"/>
    <dgm:cxn modelId="{F69C3659-FA29-4A02-BD41-E979FD9C2376}" srcId="{CE580C97-DD4D-4D6A-8539-AB51B7483B66}" destId="{D54DF004-CA0B-44DD-B9C7-6431E65A7856}" srcOrd="2" destOrd="0" parTransId="{53EE8D26-488F-4889-92D3-404575186B34}" sibTransId="{1245ACBC-24E8-4DBA-BA2F-6A7D56CFCEC9}"/>
    <dgm:cxn modelId="{B72422AD-2C47-46DF-A3B7-27CC6E1E64F3}" type="presOf" srcId="{D54DF004-CA0B-44DD-B9C7-6431E65A7856}" destId="{830CC23A-7D2E-4076-8D43-266B2558CECA}" srcOrd="0" destOrd="2" presId="urn:microsoft.com/office/officeart/2005/8/layout/list1"/>
    <dgm:cxn modelId="{A7F33B31-4E11-4530-833D-F24750B8EAE8}" type="presOf" srcId="{83755996-01E9-40F6-84A7-7B0F67B27910}" destId="{309A8A6D-3A96-482E-BF07-BB8140825AEF}" srcOrd="0" destOrd="0" presId="urn:microsoft.com/office/officeart/2005/8/layout/list1"/>
    <dgm:cxn modelId="{526D0574-FE32-4937-9516-A508605DEF0F}" type="presParOf" srcId="{309A8A6D-3A96-482E-BF07-BB8140825AEF}" destId="{C674102D-80A3-449F-9B93-07AB37E4F481}" srcOrd="0" destOrd="0" presId="urn:microsoft.com/office/officeart/2005/8/layout/list1"/>
    <dgm:cxn modelId="{84D04908-A070-4B2D-BFA4-A94CCB6EF4C2}" type="presParOf" srcId="{C674102D-80A3-449F-9B93-07AB37E4F481}" destId="{EAB1413E-F6BB-4AC8-A1DA-AE05B74AB41C}" srcOrd="0" destOrd="0" presId="urn:microsoft.com/office/officeart/2005/8/layout/list1"/>
    <dgm:cxn modelId="{2F95D94B-4389-416D-98FA-42C54A13597F}" type="presParOf" srcId="{C674102D-80A3-449F-9B93-07AB37E4F481}" destId="{6E69BB8A-88EE-4709-B66F-5252FBF54037}" srcOrd="1" destOrd="0" presId="urn:microsoft.com/office/officeart/2005/8/layout/list1"/>
    <dgm:cxn modelId="{D8D1C1D5-1E3A-40B8-BE07-7D5FB720ECE5}" type="presParOf" srcId="{309A8A6D-3A96-482E-BF07-BB8140825AEF}" destId="{C7D3A15D-5340-44EB-8542-E20DD253CBBE}" srcOrd="1" destOrd="0" presId="urn:microsoft.com/office/officeart/2005/8/layout/list1"/>
    <dgm:cxn modelId="{F86570E5-23BC-43E5-98F0-8FCD5CA62DDA}" type="presParOf" srcId="{309A8A6D-3A96-482E-BF07-BB8140825AEF}" destId="{830CC23A-7D2E-4076-8D43-266B2558CEC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2E23D3B-2432-47FB-85D4-F6615B457AD3}" type="doc">
      <dgm:prSet loTypeId="urn:microsoft.com/office/officeart/2005/8/layout/vList2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E4D1CB37-696B-4E50-B8C9-77887731F1EB}">
      <dgm:prSet/>
      <dgm:spPr/>
      <dgm:t>
        <a:bodyPr/>
        <a:lstStyle/>
        <a:p>
          <a:pPr algn="ctr" rtl="0"/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Речевое развитие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C0297A-77DC-468F-A2FD-6E366080A02F}" type="parTrans" cxnId="{3BB6F730-6FDF-4C45-9B69-882A0AD0157B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E3DE32-9BF4-4BA8-B00D-5341349E4DAF}" type="sibTrans" cxnId="{3BB6F730-6FDF-4C45-9B69-882A0AD0157B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75D6B-09AC-4A0A-9921-6CBEFD8472D1}" type="pres">
      <dgm:prSet presAssocID="{82E23D3B-2432-47FB-85D4-F6615B457A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5F923B-E8FF-4CB6-952B-10ECC474214A}" type="pres">
      <dgm:prSet presAssocID="{E4D1CB37-696B-4E50-B8C9-77887731F1EB}" presName="parentText" presStyleLbl="node1" presStyleIdx="0" presStyleCnt="1" custScaleY="421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9C6801-10E5-43B4-A323-5BE05B44069C}" type="presOf" srcId="{82E23D3B-2432-47FB-85D4-F6615B457AD3}" destId="{02B75D6B-09AC-4A0A-9921-6CBEFD8472D1}" srcOrd="0" destOrd="0" presId="urn:microsoft.com/office/officeart/2005/8/layout/vList2"/>
    <dgm:cxn modelId="{706E7EDF-6B8A-4D5D-9740-16D1E55F3344}" type="presOf" srcId="{E4D1CB37-696B-4E50-B8C9-77887731F1EB}" destId="{C15F923B-E8FF-4CB6-952B-10ECC474214A}" srcOrd="0" destOrd="0" presId="urn:microsoft.com/office/officeart/2005/8/layout/vList2"/>
    <dgm:cxn modelId="{3BB6F730-6FDF-4C45-9B69-882A0AD0157B}" srcId="{82E23D3B-2432-47FB-85D4-F6615B457AD3}" destId="{E4D1CB37-696B-4E50-B8C9-77887731F1EB}" srcOrd="0" destOrd="0" parTransId="{F6C0297A-77DC-468F-A2FD-6E366080A02F}" sibTransId="{CDE3DE32-9BF4-4BA8-B00D-5341349E4DAF}"/>
    <dgm:cxn modelId="{1B2DD439-4B79-4249-B7B6-69A8DB9DAB10}" type="presParOf" srcId="{02B75D6B-09AC-4A0A-9921-6CBEFD8472D1}" destId="{C15F923B-E8FF-4CB6-952B-10ECC474214A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BEDB65F-8708-4D76-8381-47394461A67C}" type="doc">
      <dgm:prSet loTypeId="urn:microsoft.com/office/officeart/2005/8/layout/list1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2DF7B2CF-6C68-45C2-A773-CFCB7F5E59E9}">
      <dgm:prSet custT="1"/>
      <dgm:spPr/>
      <dgm:t>
        <a:bodyPr/>
        <a:lstStyle/>
        <a:p>
          <a:pPr algn="ctr" rtl="0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детьми</a:t>
          </a:r>
        </a:p>
      </dgm:t>
    </dgm:pt>
    <dgm:pt modelId="{00333B2F-D356-4330-AE61-C5BD643C9542}" type="parTrans" cxnId="{0DAD4A4D-3E5B-4D1B-A6B2-D63A016EE1A7}">
      <dgm:prSet/>
      <dgm:spPr/>
      <dgm:t>
        <a:bodyPr/>
        <a:lstStyle/>
        <a:p>
          <a:endParaRPr lang="ru-RU"/>
        </a:p>
      </dgm:t>
    </dgm:pt>
    <dgm:pt modelId="{FC1840C7-0C8D-4C3E-B9F4-DD79D1BC0CE0}" type="sibTrans" cxnId="{0DAD4A4D-3E5B-4D1B-A6B2-D63A016EE1A7}">
      <dgm:prSet/>
      <dgm:spPr/>
      <dgm:t>
        <a:bodyPr/>
        <a:lstStyle/>
        <a:p>
          <a:endParaRPr lang="ru-RU"/>
        </a:p>
      </dgm:t>
    </dgm:pt>
    <dgm:pt modelId="{8D45E4E8-7060-4D03-9C15-B8CEED748BF4}">
      <dgm:prSet custT="1"/>
      <dgm:spPr/>
      <dgm:t>
        <a:bodyPr/>
        <a:lstStyle/>
        <a:p>
          <a:r>
            <a:rPr lang="ru-RU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Загадывание загадок об овощах.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9CEB00-8E45-4800-B8AB-D5D200AC2181}" type="parTrans" cxnId="{546F0021-F0FD-4F1C-9C95-C4B25E867B7C}">
      <dgm:prSet/>
      <dgm:spPr/>
      <dgm:t>
        <a:bodyPr/>
        <a:lstStyle/>
        <a:p>
          <a:endParaRPr lang="ru-RU"/>
        </a:p>
      </dgm:t>
    </dgm:pt>
    <dgm:pt modelId="{9227E696-6EB7-445C-B6B7-25FF96456F48}" type="sibTrans" cxnId="{546F0021-F0FD-4F1C-9C95-C4B25E867B7C}">
      <dgm:prSet/>
      <dgm:spPr/>
      <dgm:t>
        <a:bodyPr/>
        <a:lstStyle/>
        <a:p>
          <a:endParaRPr lang="ru-RU"/>
        </a:p>
      </dgm:t>
    </dgm:pt>
    <dgm:pt modelId="{F165B31B-E532-47D5-B5D2-23101D4CC787}">
      <dgm:prSet/>
      <dgm:spPr/>
      <dgm:t>
        <a:bodyPr/>
        <a:lstStyle/>
        <a:p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Чтение сказки 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«Репка», В.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Сутеев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«Мешок яблок»</a:t>
          </a:r>
          <a:endParaRPr lang="ru-RU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3A57F2-C1D3-4BB4-A4E2-5E3CC356A0EC}" type="parTrans" cxnId="{CCE5BC0D-CC54-4895-8E41-FE2A985ABFCD}">
      <dgm:prSet/>
      <dgm:spPr/>
      <dgm:t>
        <a:bodyPr/>
        <a:lstStyle/>
        <a:p>
          <a:endParaRPr lang="ru-RU"/>
        </a:p>
      </dgm:t>
    </dgm:pt>
    <dgm:pt modelId="{FA5B94F5-E2B0-4715-BC19-D10623A0FD03}" type="sibTrans" cxnId="{CCE5BC0D-CC54-4895-8E41-FE2A985ABFCD}">
      <dgm:prSet/>
      <dgm:spPr/>
      <dgm:t>
        <a:bodyPr/>
        <a:lstStyle/>
        <a:p>
          <a:endParaRPr lang="ru-RU"/>
        </a:p>
      </dgm:t>
    </dgm:pt>
    <dgm:pt modelId="{F9B8B712-0507-4787-8871-F80B4B79BC35}">
      <dgm:prSet/>
      <dgm:spPr/>
      <dgm:t>
        <a:bodyPr/>
        <a:lstStyle/>
        <a:p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Театрализация сказки «Репка»</a:t>
          </a:r>
          <a:endParaRPr lang="ru-RU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137409-EC47-46E4-80B2-CFA4D5B8057E}" type="parTrans" cxnId="{89E092DA-EE1C-45CC-B14E-1930FF5E76DA}">
      <dgm:prSet/>
      <dgm:spPr/>
      <dgm:t>
        <a:bodyPr/>
        <a:lstStyle/>
        <a:p>
          <a:endParaRPr lang="ru-RU"/>
        </a:p>
      </dgm:t>
    </dgm:pt>
    <dgm:pt modelId="{4F3A45E5-E826-49D8-9B3B-B24EF924F915}" type="sibTrans" cxnId="{89E092DA-EE1C-45CC-B14E-1930FF5E76DA}">
      <dgm:prSet/>
      <dgm:spPr/>
      <dgm:t>
        <a:bodyPr/>
        <a:lstStyle/>
        <a:p>
          <a:endParaRPr lang="ru-RU"/>
        </a:p>
      </dgm:t>
    </dgm:pt>
    <dgm:pt modelId="{FBDC3A55-DE50-4269-86E0-1DF4FC8739C6}">
      <dgm:prSet/>
      <dgm:spPr/>
      <dgm:t>
        <a:bodyPr/>
        <a:lstStyle/>
        <a:p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Сюжетно-ролевая игра «Магазин: Фрукты – овощи»</a:t>
          </a:r>
        </a:p>
      </dgm:t>
    </dgm:pt>
    <dgm:pt modelId="{4EDABBF3-EA34-485B-A115-D4EC95EA0709}" type="parTrans" cxnId="{FCC601C9-47E8-40DA-8EC4-90289A77DC8A}">
      <dgm:prSet/>
      <dgm:spPr/>
      <dgm:t>
        <a:bodyPr/>
        <a:lstStyle/>
        <a:p>
          <a:endParaRPr lang="ru-RU"/>
        </a:p>
      </dgm:t>
    </dgm:pt>
    <dgm:pt modelId="{60DC4E34-C75C-4F98-92D9-9F83F5CCDC00}" type="sibTrans" cxnId="{FCC601C9-47E8-40DA-8EC4-90289A77DC8A}">
      <dgm:prSet/>
      <dgm:spPr/>
      <dgm:t>
        <a:bodyPr/>
        <a:lstStyle/>
        <a:p>
          <a:endParaRPr lang="ru-RU"/>
        </a:p>
      </dgm:t>
    </dgm:pt>
    <dgm:pt modelId="{C90C9921-3CEE-4E9C-8317-8F2B9FCB3363}" type="pres">
      <dgm:prSet presAssocID="{FBEDB65F-8708-4D76-8381-47394461A6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452C68-694E-4825-BD19-2C2A8E931B73}" type="pres">
      <dgm:prSet presAssocID="{2DF7B2CF-6C68-45C2-A773-CFCB7F5E59E9}" presName="parentLin" presStyleCnt="0"/>
      <dgm:spPr/>
    </dgm:pt>
    <dgm:pt modelId="{AD5C12C5-54B5-4AEC-B2CB-D5D0039DDF87}" type="pres">
      <dgm:prSet presAssocID="{2DF7B2CF-6C68-45C2-A773-CFCB7F5E59E9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899A36B5-0829-4223-898F-8B38D1A5EB5C}" type="pres">
      <dgm:prSet presAssocID="{2DF7B2CF-6C68-45C2-A773-CFCB7F5E59E9}" presName="parentText" presStyleLbl="node1" presStyleIdx="0" presStyleCnt="1" custScaleX="99412" custScaleY="290007" custLinFactY="-73898" custLinFactNeighborX="-664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EDA4C-3F06-44F5-9EAE-1875BEAA03F4}" type="pres">
      <dgm:prSet presAssocID="{2DF7B2CF-6C68-45C2-A773-CFCB7F5E59E9}" presName="negativeSpace" presStyleCnt="0"/>
      <dgm:spPr/>
    </dgm:pt>
    <dgm:pt modelId="{4938D440-2120-4904-849C-2EECDAEED3C8}" type="pres">
      <dgm:prSet presAssocID="{2DF7B2CF-6C68-45C2-A773-CFCB7F5E59E9}" presName="childText" presStyleLbl="conFgAcc1" presStyleIdx="0" presStyleCnt="1" custScaleY="140131" custLinFactY="-309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E092DA-EE1C-45CC-B14E-1930FF5E76DA}" srcId="{2DF7B2CF-6C68-45C2-A773-CFCB7F5E59E9}" destId="{F9B8B712-0507-4787-8871-F80B4B79BC35}" srcOrd="2" destOrd="0" parTransId="{B8137409-EC47-46E4-80B2-CFA4D5B8057E}" sibTransId="{4F3A45E5-E826-49D8-9B3B-B24EF924F915}"/>
    <dgm:cxn modelId="{5AD5275D-DC0E-45C1-9316-86AF483679DF}" type="presOf" srcId="{F9B8B712-0507-4787-8871-F80B4B79BC35}" destId="{4938D440-2120-4904-849C-2EECDAEED3C8}" srcOrd="0" destOrd="2" presId="urn:microsoft.com/office/officeart/2005/8/layout/list1"/>
    <dgm:cxn modelId="{9D55AD46-7554-4DA5-8640-6C7105307BDC}" type="presOf" srcId="{FBEDB65F-8708-4D76-8381-47394461A67C}" destId="{C90C9921-3CEE-4E9C-8317-8F2B9FCB3363}" srcOrd="0" destOrd="0" presId="urn:microsoft.com/office/officeart/2005/8/layout/list1"/>
    <dgm:cxn modelId="{CCE5BC0D-CC54-4895-8E41-FE2A985ABFCD}" srcId="{2DF7B2CF-6C68-45C2-A773-CFCB7F5E59E9}" destId="{F165B31B-E532-47D5-B5D2-23101D4CC787}" srcOrd="1" destOrd="0" parTransId="{FD3A57F2-C1D3-4BB4-A4E2-5E3CC356A0EC}" sibTransId="{FA5B94F5-E2B0-4715-BC19-D10623A0FD03}"/>
    <dgm:cxn modelId="{FCC601C9-47E8-40DA-8EC4-90289A77DC8A}" srcId="{2DF7B2CF-6C68-45C2-A773-CFCB7F5E59E9}" destId="{FBDC3A55-DE50-4269-86E0-1DF4FC8739C6}" srcOrd="3" destOrd="0" parTransId="{4EDABBF3-EA34-485B-A115-D4EC95EA0709}" sibTransId="{60DC4E34-C75C-4F98-92D9-9F83F5CCDC00}"/>
    <dgm:cxn modelId="{A73D8923-8177-4079-8BBA-B77CBE507AC6}" type="presOf" srcId="{2DF7B2CF-6C68-45C2-A773-CFCB7F5E59E9}" destId="{AD5C12C5-54B5-4AEC-B2CB-D5D0039DDF87}" srcOrd="0" destOrd="0" presId="urn:microsoft.com/office/officeart/2005/8/layout/list1"/>
    <dgm:cxn modelId="{546F0021-F0FD-4F1C-9C95-C4B25E867B7C}" srcId="{2DF7B2CF-6C68-45C2-A773-CFCB7F5E59E9}" destId="{8D45E4E8-7060-4D03-9C15-B8CEED748BF4}" srcOrd="0" destOrd="0" parTransId="{0E9CEB00-8E45-4800-B8AB-D5D200AC2181}" sibTransId="{9227E696-6EB7-445C-B6B7-25FF96456F48}"/>
    <dgm:cxn modelId="{8744153E-96EF-481E-813F-F62619A4731F}" type="presOf" srcId="{2DF7B2CF-6C68-45C2-A773-CFCB7F5E59E9}" destId="{899A36B5-0829-4223-898F-8B38D1A5EB5C}" srcOrd="1" destOrd="0" presId="urn:microsoft.com/office/officeart/2005/8/layout/list1"/>
    <dgm:cxn modelId="{796AEAF5-9CBC-41C4-8C68-185E68471EFC}" type="presOf" srcId="{F165B31B-E532-47D5-B5D2-23101D4CC787}" destId="{4938D440-2120-4904-849C-2EECDAEED3C8}" srcOrd="0" destOrd="1" presId="urn:microsoft.com/office/officeart/2005/8/layout/list1"/>
    <dgm:cxn modelId="{66AB90C0-4698-40CB-A6B0-E80F01FD23D3}" type="presOf" srcId="{FBDC3A55-DE50-4269-86E0-1DF4FC8739C6}" destId="{4938D440-2120-4904-849C-2EECDAEED3C8}" srcOrd="0" destOrd="3" presId="urn:microsoft.com/office/officeart/2005/8/layout/list1"/>
    <dgm:cxn modelId="{0DAD4A4D-3E5B-4D1B-A6B2-D63A016EE1A7}" srcId="{FBEDB65F-8708-4D76-8381-47394461A67C}" destId="{2DF7B2CF-6C68-45C2-A773-CFCB7F5E59E9}" srcOrd="0" destOrd="0" parTransId="{00333B2F-D356-4330-AE61-C5BD643C9542}" sibTransId="{FC1840C7-0C8D-4C3E-B9F4-DD79D1BC0CE0}"/>
    <dgm:cxn modelId="{D574EFA9-D2C6-446D-B0B4-538A0221FADF}" type="presOf" srcId="{8D45E4E8-7060-4D03-9C15-B8CEED748BF4}" destId="{4938D440-2120-4904-849C-2EECDAEED3C8}" srcOrd="0" destOrd="0" presId="urn:microsoft.com/office/officeart/2005/8/layout/list1"/>
    <dgm:cxn modelId="{BDEE1365-F504-4C4F-9065-F0CF033D95A9}" type="presParOf" srcId="{C90C9921-3CEE-4E9C-8317-8F2B9FCB3363}" destId="{FD452C68-694E-4825-BD19-2C2A8E931B73}" srcOrd="0" destOrd="0" presId="urn:microsoft.com/office/officeart/2005/8/layout/list1"/>
    <dgm:cxn modelId="{64605B53-92B6-431E-B69C-A9BA0AF57C50}" type="presParOf" srcId="{FD452C68-694E-4825-BD19-2C2A8E931B73}" destId="{AD5C12C5-54B5-4AEC-B2CB-D5D0039DDF87}" srcOrd="0" destOrd="0" presId="urn:microsoft.com/office/officeart/2005/8/layout/list1"/>
    <dgm:cxn modelId="{BDCEAE49-5084-4C69-844E-21A98E4406CF}" type="presParOf" srcId="{FD452C68-694E-4825-BD19-2C2A8E931B73}" destId="{899A36B5-0829-4223-898F-8B38D1A5EB5C}" srcOrd="1" destOrd="0" presId="urn:microsoft.com/office/officeart/2005/8/layout/list1"/>
    <dgm:cxn modelId="{7F42F4C1-85E4-464C-BD0B-55DFD34366B6}" type="presParOf" srcId="{C90C9921-3CEE-4E9C-8317-8F2B9FCB3363}" destId="{738EDA4C-3F06-44F5-9EAE-1875BEAA03F4}" srcOrd="1" destOrd="0" presId="urn:microsoft.com/office/officeart/2005/8/layout/list1"/>
    <dgm:cxn modelId="{A79D70FC-0033-4401-9C10-CBDA14294194}" type="presParOf" srcId="{C90C9921-3CEE-4E9C-8317-8F2B9FCB3363}" destId="{4938D440-2120-4904-849C-2EECDAEED3C8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3755996-01E9-40F6-84A7-7B0F67B27910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580C97-DD4D-4D6A-8539-AB51B7483B66}">
      <dgm:prSet custT="1"/>
      <dgm:spPr/>
      <dgm:t>
        <a:bodyPr/>
        <a:lstStyle/>
        <a:p>
          <a:pPr algn="ctr" rtl="0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с родителями</a:t>
          </a:r>
        </a:p>
      </dgm:t>
    </dgm:pt>
    <dgm:pt modelId="{603AB11B-1490-44A5-9C84-736FFD2A32FF}" type="parTrans" cxnId="{C79DC721-C5AF-403F-963A-E72B496A5E4F}">
      <dgm:prSet/>
      <dgm:spPr/>
      <dgm:t>
        <a:bodyPr/>
        <a:lstStyle/>
        <a:p>
          <a:endParaRPr lang="ru-RU"/>
        </a:p>
      </dgm:t>
    </dgm:pt>
    <dgm:pt modelId="{669FA822-3D5D-4813-98A1-48F79FBB0C7E}" type="sibTrans" cxnId="{C79DC721-C5AF-403F-963A-E72B496A5E4F}">
      <dgm:prSet/>
      <dgm:spPr/>
      <dgm:t>
        <a:bodyPr/>
        <a:lstStyle/>
        <a:p>
          <a:endParaRPr lang="ru-RU"/>
        </a:p>
      </dgm:t>
    </dgm:pt>
    <dgm:pt modelId="{A083DEF6-3294-4207-8326-DA98F2E64444}">
      <dgm:prSet custT="1"/>
      <dgm:spPr/>
      <dgm:t>
        <a:bodyPr/>
        <a:lstStyle/>
        <a:p>
          <a:r>
            <a:rPr lang="ru-RU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Приглашение родителей на плановые речевые занятия, к участию в мастер-классах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F20305-DCE1-4B9C-B28E-254F973C7F3D}" type="parTrans" cxnId="{23C4DD45-521A-458F-A7B7-A2B0219D639A}">
      <dgm:prSet/>
      <dgm:spPr/>
      <dgm:t>
        <a:bodyPr/>
        <a:lstStyle/>
        <a:p>
          <a:endParaRPr lang="ru-RU"/>
        </a:p>
      </dgm:t>
    </dgm:pt>
    <dgm:pt modelId="{4DDB567B-B5F0-4480-B855-FAEFB8F3E329}" type="sibTrans" cxnId="{23C4DD45-521A-458F-A7B7-A2B0219D639A}">
      <dgm:prSet/>
      <dgm:spPr/>
      <dgm:t>
        <a:bodyPr/>
        <a:lstStyle/>
        <a:p>
          <a:endParaRPr lang="ru-RU"/>
        </a:p>
      </dgm:t>
    </dgm:pt>
    <dgm:pt modelId="{D54DF004-CA0B-44DD-B9C7-6431E65A7856}">
      <dgm:prSet/>
      <dgm:spPr/>
      <dgm:t>
        <a:bodyPr/>
        <a:lstStyle/>
        <a:p>
          <a:endParaRPr lang="ru-RU" sz="1500" dirty="0"/>
        </a:p>
      </dgm:t>
    </dgm:pt>
    <dgm:pt modelId="{53EE8D26-488F-4889-92D3-404575186B34}" type="parTrans" cxnId="{F69C3659-FA29-4A02-BD41-E979FD9C2376}">
      <dgm:prSet/>
      <dgm:spPr/>
      <dgm:t>
        <a:bodyPr/>
        <a:lstStyle/>
        <a:p>
          <a:endParaRPr lang="ru-RU"/>
        </a:p>
      </dgm:t>
    </dgm:pt>
    <dgm:pt modelId="{1245ACBC-24E8-4DBA-BA2F-6A7D56CFCEC9}" type="sibTrans" cxnId="{F69C3659-FA29-4A02-BD41-E979FD9C2376}">
      <dgm:prSet/>
      <dgm:spPr/>
      <dgm:t>
        <a:bodyPr/>
        <a:lstStyle/>
        <a:p>
          <a:endParaRPr lang="ru-RU"/>
        </a:p>
      </dgm:t>
    </dgm:pt>
    <dgm:pt modelId="{60E06EFB-C69C-40BC-9C43-3127474A9B01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Изготовление дидактической игры «Полезные и вредные продукты»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F44546-BD3F-4A1B-935C-F75AC56908EB}" type="sibTrans" cxnId="{3D70E3EE-1C1E-4A41-8BCF-82705408A5A6}">
      <dgm:prSet/>
      <dgm:spPr/>
    </dgm:pt>
    <dgm:pt modelId="{C973B856-D756-4E9D-BADF-7E31B1CF7954}" type="parTrans" cxnId="{3D70E3EE-1C1E-4A41-8BCF-82705408A5A6}">
      <dgm:prSet/>
      <dgm:spPr/>
    </dgm:pt>
    <dgm:pt modelId="{309A8A6D-3A96-482E-BF07-BB8140825AEF}" type="pres">
      <dgm:prSet presAssocID="{83755996-01E9-40F6-84A7-7B0F67B279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74102D-80A3-449F-9B93-07AB37E4F481}" type="pres">
      <dgm:prSet presAssocID="{CE580C97-DD4D-4D6A-8539-AB51B7483B66}" presName="parentLin" presStyleCnt="0"/>
      <dgm:spPr/>
    </dgm:pt>
    <dgm:pt modelId="{EAB1413E-F6BB-4AC8-A1DA-AE05B74AB41C}" type="pres">
      <dgm:prSet presAssocID="{CE580C97-DD4D-4D6A-8539-AB51B7483B66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E69BB8A-88EE-4709-B66F-5252FBF54037}" type="pres">
      <dgm:prSet presAssocID="{CE580C97-DD4D-4D6A-8539-AB51B7483B66}" presName="parentText" presStyleLbl="node1" presStyleIdx="0" presStyleCnt="1" custScaleX="101186" custScaleY="54409" custLinFactNeighborX="-33204" custLinFactNeighborY="-146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3A15D-5340-44EB-8542-E20DD253CBBE}" type="pres">
      <dgm:prSet presAssocID="{CE580C97-DD4D-4D6A-8539-AB51B7483B66}" presName="negativeSpace" presStyleCnt="0"/>
      <dgm:spPr/>
    </dgm:pt>
    <dgm:pt modelId="{830CC23A-7D2E-4076-8D43-266B2558CECA}" type="pres">
      <dgm:prSet presAssocID="{CE580C97-DD4D-4D6A-8539-AB51B7483B6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2B2CE2-3293-4AEB-997D-17E843F39F16}" type="presOf" srcId="{D54DF004-CA0B-44DD-B9C7-6431E65A7856}" destId="{830CC23A-7D2E-4076-8D43-266B2558CECA}" srcOrd="0" destOrd="2" presId="urn:microsoft.com/office/officeart/2005/8/layout/list1"/>
    <dgm:cxn modelId="{3942A24E-0989-4747-83B6-3868CABEFF8D}" type="presOf" srcId="{A083DEF6-3294-4207-8326-DA98F2E64444}" destId="{830CC23A-7D2E-4076-8D43-266B2558CECA}" srcOrd="0" destOrd="0" presId="urn:microsoft.com/office/officeart/2005/8/layout/list1"/>
    <dgm:cxn modelId="{1363F0FC-9F31-4F4D-B087-49C19EC86F41}" type="presOf" srcId="{CE580C97-DD4D-4D6A-8539-AB51B7483B66}" destId="{EAB1413E-F6BB-4AC8-A1DA-AE05B74AB41C}" srcOrd="0" destOrd="0" presId="urn:microsoft.com/office/officeart/2005/8/layout/list1"/>
    <dgm:cxn modelId="{3D70E3EE-1C1E-4A41-8BCF-82705408A5A6}" srcId="{CE580C97-DD4D-4D6A-8539-AB51B7483B66}" destId="{60E06EFB-C69C-40BC-9C43-3127474A9B01}" srcOrd="1" destOrd="0" parTransId="{C973B856-D756-4E9D-BADF-7E31B1CF7954}" sibTransId="{EFF44546-BD3F-4A1B-935C-F75AC56908EB}"/>
    <dgm:cxn modelId="{C79DC721-C5AF-403F-963A-E72B496A5E4F}" srcId="{83755996-01E9-40F6-84A7-7B0F67B27910}" destId="{CE580C97-DD4D-4D6A-8539-AB51B7483B66}" srcOrd="0" destOrd="0" parTransId="{603AB11B-1490-44A5-9C84-736FFD2A32FF}" sibTransId="{669FA822-3D5D-4813-98A1-48F79FBB0C7E}"/>
    <dgm:cxn modelId="{23C4DD45-521A-458F-A7B7-A2B0219D639A}" srcId="{CE580C97-DD4D-4D6A-8539-AB51B7483B66}" destId="{A083DEF6-3294-4207-8326-DA98F2E64444}" srcOrd="0" destOrd="0" parTransId="{07F20305-DCE1-4B9C-B28E-254F973C7F3D}" sibTransId="{4DDB567B-B5F0-4480-B855-FAEFB8F3E329}"/>
    <dgm:cxn modelId="{D76145D6-676E-455E-9F36-BBE0AA0C3F7F}" type="presOf" srcId="{CE580C97-DD4D-4D6A-8539-AB51B7483B66}" destId="{6E69BB8A-88EE-4709-B66F-5252FBF54037}" srcOrd="1" destOrd="0" presId="urn:microsoft.com/office/officeart/2005/8/layout/list1"/>
    <dgm:cxn modelId="{F69C3659-FA29-4A02-BD41-E979FD9C2376}" srcId="{CE580C97-DD4D-4D6A-8539-AB51B7483B66}" destId="{D54DF004-CA0B-44DD-B9C7-6431E65A7856}" srcOrd="2" destOrd="0" parTransId="{53EE8D26-488F-4889-92D3-404575186B34}" sibTransId="{1245ACBC-24E8-4DBA-BA2F-6A7D56CFCEC9}"/>
    <dgm:cxn modelId="{EC6AA835-EAFD-4D4B-8E58-3D012DF3CAFF}" type="presOf" srcId="{60E06EFB-C69C-40BC-9C43-3127474A9B01}" destId="{830CC23A-7D2E-4076-8D43-266B2558CECA}" srcOrd="0" destOrd="1" presId="urn:microsoft.com/office/officeart/2005/8/layout/list1"/>
    <dgm:cxn modelId="{213441C0-8A0E-41A1-B387-E032233180B6}" type="presOf" srcId="{83755996-01E9-40F6-84A7-7B0F67B27910}" destId="{309A8A6D-3A96-482E-BF07-BB8140825AEF}" srcOrd="0" destOrd="0" presId="urn:microsoft.com/office/officeart/2005/8/layout/list1"/>
    <dgm:cxn modelId="{FB4340EF-EC26-4828-9601-CAFA02CAB757}" type="presParOf" srcId="{309A8A6D-3A96-482E-BF07-BB8140825AEF}" destId="{C674102D-80A3-449F-9B93-07AB37E4F481}" srcOrd="0" destOrd="0" presId="urn:microsoft.com/office/officeart/2005/8/layout/list1"/>
    <dgm:cxn modelId="{4DAA3B65-4860-4629-9CC9-C3AB69B001FF}" type="presParOf" srcId="{C674102D-80A3-449F-9B93-07AB37E4F481}" destId="{EAB1413E-F6BB-4AC8-A1DA-AE05B74AB41C}" srcOrd="0" destOrd="0" presId="urn:microsoft.com/office/officeart/2005/8/layout/list1"/>
    <dgm:cxn modelId="{24CAB2D8-2D0C-4E5F-9D05-6BEB47486840}" type="presParOf" srcId="{C674102D-80A3-449F-9B93-07AB37E4F481}" destId="{6E69BB8A-88EE-4709-B66F-5252FBF54037}" srcOrd="1" destOrd="0" presId="urn:microsoft.com/office/officeart/2005/8/layout/list1"/>
    <dgm:cxn modelId="{BD460BAA-3727-4AE5-BA2E-86D028531BE9}" type="presParOf" srcId="{309A8A6D-3A96-482E-BF07-BB8140825AEF}" destId="{C7D3A15D-5340-44EB-8542-E20DD253CBBE}" srcOrd="1" destOrd="0" presId="urn:microsoft.com/office/officeart/2005/8/layout/list1"/>
    <dgm:cxn modelId="{37A03AB4-5BDB-456C-83CE-48A77F010496}" type="presParOf" srcId="{309A8A6D-3A96-482E-BF07-BB8140825AEF}" destId="{830CC23A-7D2E-4076-8D43-266B2558CEC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2E23D3B-2432-47FB-85D4-F6615B457AD3}" type="doc">
      <dgm:prSet loTypeId="urn:microsoft.com/office/officeart/2005/8/layout/vList2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E4D1CB37-696B-4E50-B8C9-77887731F1EB}">
      <dgm:prSet/>
      <dgm:spPr/>
      <dgm:t>
        <a:bodyPr/>
        <a:lstStyle/>
        <a:p>
          <a:pPr algn="ctr" rtl="0"/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Социально-коммуникативное развитие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C0297A-77DC-468F-A2FD-6E366080A02F}" type="parTrans" cxnId="{3BB6F730-6FDF-4C45-9B69-882A0AD0157B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E3DE32-9BF4-4BA8-B00D-5341349E4DAF}" type="sibTrans" cxnId="{3BB6F730-6FDF-4C45-9B69-882A0AD0157B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75D6B-09AC-4A0A-9921-6CBEFD8472D1}" type="pres">
      <dgm:prSet presAssocID="{82E23D3B-2432-47FB-85D4-F6615B457A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5F923B-E8FF-4CB6-952B-10ECC474214A}" type="pres">
      <dgm:prSet presAssocID="{E4D1CB37-696B-4E50-B8C9-77887731F1EB}" presName="parentText" presStyleLbl="node1" presStyleIdx="0" presStyleCnt="1" custScaleY="42587" custLinFactNeighborX="-36524" custLinFactNeighborY="19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EBF8BD-640A-4B46-A91F-8170A7087BE7}" type="presOf" srcId="{E4D1CB37-696B-4E50-B8C9-77887731F1EB}" destId="{C15F923B-E8FF-4CB6-952B-10ECC474214A}" srcOrd="0" destOrd="0" presId="urn:microsoft.com/office/officeart/2005/8/layout/vList2"/>
    <dgm:cxn modelId="{3BB6F730-6FDF-4C45-9B69-882A0AD0157B}" srcId="{82E23D3B-2432-47FB-85D4-F6615B457AD3}" destId="{E4D1CB37-696B-4E50-B8C9-77887731F1EB}" srcOrd="0" destOrd="0" parTransId="{F6C0297A-77DC-468F-A2FD-6E366080A02F}" sibTransId="{CDE3DE32-9BF4-4BA8-B00D-5341349E4DAF}"/>
    <dgm:cxn modelId="{5150DAD7-9B28-4FA9-B4AB-2C965466AAAB}" type="presOf" srcId="{82E23D3B-2432-47FB-85D4-F6615B457AD3}" destId="{02B75D6B-09AC-4A0A-9921-6CBEFD8472D1}" srcOrd="0" destOrd="0" presId="urn:microsoft.com/office/officeart/2005/8/layout/vList2"/>
    <dgm:cxn modelId="{6059A89D-8FB7-49F5-85BF-3A992B061479}" type="presParOf" srcId="{02B75D6B-09AC-4A0A-9921-6CBEFD8472D1}" destId="{C15F923B-E8FF-4CB6-952B-10ECC474214A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BEDB65F-8708-4D76-8381-47394461A67C}" type="doc">
      <dgm:prSet loTypeId="urn:microsoft.com/office/officeart/2005/8/layout/list1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2DF7B2CF-6C68-45C2-A773-CFCB7F5E59E9}">
      <dgm:prSet custT="1"/>
      <dgm:spPr/>
      <dgm:t>
        <a:bodyPr/>
        <a:lstStyle/>
        <a:p>
          <a:pPr algn="ctr" rtl="0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детьми</a:t>
          </a:r>
        </a:p>
      </dgm:t>
    </dgm:pt>
    <dgm:pt modelId="{00333B2F-D356-4330-AE61-C5BD643C9542}" type="parTrans" cxnId="{0DAD4A4D-3E5B-4D1B-A6B2-D63A016EE1A7}">
      <dgm:prSet/>
      <dgm:spPr/>
      <dgm:t>
        <a:bodyPr/>
        <a:lstStyle/>
        <a:p>
          <a:endParaRPr lang="ru-RU"/>
        </a:p>
      </dgm:t>
    </dgm:pt>
    <dgm:pt modelId="{FC1840C7-0C8D-4C3E-B9F4-DD79D1BC0CE0}" type="sibTrans" cxnId="{0DAD4A4D-3E5B-4D1B-A6B2-D63A016EE1A7}">
      <dgm:prSet/>
      <dgm:spPr/>
      <dgm:t>
        <a:bodyPr/>
        <a:lstStyle/>
        <a:p>
          <a:endParaRPr lang="ru-RU"/>
        </a:p>
      </dgm:t>
    </dgm:pt>
    <dgm:pt modelId="{6BE9CE79-E58A-4CCE-B2C2-1A64042F9A75}">
      <dgm:prSet custT="1"/>
      <dgm:spPr/>
      <dgm:t>
        <a:bodyPr/>
        <a:lstStyle/>
        <a:p>
          <a:r>
            <a:rPr lang="ru-RU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Сюжетно-ролевая игра «Магазин: Фрукты – овощи»</a:t>
          </a:r>
        </a:p>
      </dgm:t>
    </dgm:pt>
    <dgm:pt modelId="{20DE7538-0B26-4DD1-9607-A6B1D010CC5A}" type="parTrans" cxnId="{5FB1CC97-CD94-401B-ADD6-F0EFFBE5DA12}">
      <dgm:prSet/>
      <dgm:spPr/>
      <dgm:t>
        <a:bodyPr/>
        <a:lstStyle/>
        <a:p>
          <a:endParaRPr lang="ru-RU"/>
        </a:p>
      </dgm:t>
    </dgm:pt>
    <dgm:pt modelId="{69C8D5D6-3DF9-401C-B021-AFB34A7CFDE6}" type="sibTrans" cxnId="{5FB1CC97-CD94-401B-ADD6-F0EFFBE5DA12}">
      <dgm:prSet/>
      <dgm:spPr/>
      <dgm:t>
        <a:bodyPr/>
        <a:lstStyle/>
        <a:p>
          <a:endParaRPr lang="ru-RU"/>
        </a:p>
      </dgm:t>
    </dgm:pt>
    <dgm:pt modelId="{AD544A17-5C74-4D00-9CE0-6A00A3B9A1B1}">
      <dgm:prSet custT="1"/>
      <dgm:spPr/>
      <dgm:t>
        <a:bodyPr/>
        <a:lstStyle/>
        <a:p>
          <a:r>
            <a:rPr lang="ru-RU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Рассказ медсестры о пользе фруктов и овощей</a:t>
          </a:r>
        </a:p>
      </dgm:t>
    </dgm:pt>
    <dgm:pt modelId="{2184909E-6C37-4793-AF63-FAEA0B21E81A}" type="sibTrans" cxnId="{8CC9C326-3F78-4525-923D-D65D200811C4}">
      <dgm:prSet/>
      <dgm:spPr/>
      <dgm:t>
        <a:bodyPr/>
        <a:lstStyle/>
        <a:p>
          <a:endParaRPr lang="ru-RU"/>
        </a:p>
      </dgm:t>
    </dgm:pt>
    <dgm:pt modelId="{B79A13FA-87D6-41B5-B827-581D245330E9}" type="parTrans" cxnId="{8CC9C326-3F78-4525-923D-D65D200811C4}">
      <dgm:prSet/>
      <dgm:spPr/>
      <dgm:t>
        <a:bodyPr/>
        <a:lstStyle/>
        <a:p>
          <a:endParaRPr lang="ru-RU"/>
        </a:p>
      </dgm:t>
    </dgm:pt>
    <dgm:pt modelId="{C90C9921-3CEE-4E9C-8317-8F2B9FCB3363}" type="pres">
      <dgm:prSet presAssocID="{FBEDB65F-8708-4D76-8381-47394461A6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452C68-694E-4825-BD19-2C2A8E931B73}" type="pres">
      <dgm:prSet presAssocID="{2DF7B2CF-6C68-45C2-A773-CFCB7F5E59E9}" presName="parentLin" presStyleCnt="0"/>
      <dgm:spPr/>
    </dgm:pt>
    <dgm:pt modelId="{AD5C12C5-54B5-4AEC-B2CB-D5D0039DDF87}" type="pres">
      <dgm:prSet presAssocID="{2DF7B2CF-6C68-45C2-A773-CFCB7F5E59E9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899A36B5-0829-4223-898F-8B38D1A5EB5C}" type="pres">
      <dgm:prSet presAssocID="{2DF7B2CF-6C68-45C2-A773-CFCB7F5E59E9}" presName="parentText" presStyleLbl="node1" presStyleIdx="0" presStyleCnt="1" custScaleY="43042" custLinFactNeighborX="-16602" custLinFactNeighborY="-73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EDA4C-3F06-44F5-9EAE-1875BEAA03F4}" type="pres">
      <dgm:prSet presAssocID="{2DF7B2CF-6C68-45C2-A773-CFCB7F5E59E9}" presName="negativeSpace" presStyleCnt="0"/>
      <dgm:spPr/>
    </dgm:pt>
    <dgm:pt modelId="{4938D440-2120-4904-849C-2EECDAEED3C8}" type="pres">
      <dgm:prSet presAssocID="{2DF7B2CF-6C68-45C2-A773-CFCB7F5E59E9}" presName="childText" presStyleLbl="conFgAcc1" presStyleIdx="0" presStyleCnt="1" custScaleY="112831" custLinFactY="17827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A449E9-99BF-41D5-A82C-6A7A5F2DDF2C}" type="presOf" srcId="{AD544A17-5C74-4D00-9CE0-6A00A3B9A1B1}" destId="{4938D440-2120-4904-849C-2EECDAEED3C8}" srcOrd="0" destOrd="0" presId="urn:microsoft.com/office/officeart/2005/8/layout/list1"/>
    <dgm:cxn modelId="{F0E66AAC-35AD-44B1-9BE3-F104B47FD8F8}" type="presOf" srcId="{2DF7B2CF-6C68-45C2-A773-CFCB7F5E59E9}" destId="{899A36B5-0829-4223-898F-8B38D1A5EB5C}" srcOrd="1" destOrd="0" presId="urn:microsoft.com/office/officeart/2005/8/layout/list1"/>
    <dgm:cxn modelId="{8CC9C326-3F78-4525-923D-D65D200811C4}" srcId="{2DF7B2CF-6C68-45C2-A773-CFCB7F5E59E9}" destId="{AD544A17-5C74-4D00-9CE0-6A00A3B9A1B1}" srcOrd="0" destOrd="0" parTransId="{B79A13FA-87D6-41B5-B827-581D245330E9}" sibTransId="{2184909E-6C37-4793-AF63-FAEA0B21E81A}"/>
    <dgm:cxn modelId="{E8AA0856-C57A-4694-BBC3-F532A009A332}" type="presOf" srcId="{2DF7B2CF-6C68-45C2-A773-CFCB7F5E59E9}" destId="{AD5C12C5-54B5-4AEC-B2CB-D5D0039DDF87}" srcOrd="0" destOrd="0" presId="urn:microsoft.com/office/officeart/2005/8/layout/list1"/>
    <dgm:cxn modelId="{38CC7CE8-CCEF-40BC-AF84-470BE62ABA52}" type="presOf" srcId="{6BE9CE79-E58A-4CCE-B2C2-1A64042F9A75}" destId="{4938D440-2120-4904-849C-2EECDAEED3C8}" srcOrd="0" destOrd="1" presId="urn:microsoft.com/office/officeart/2005/8/layout/list1"/>
    <dgm:cxn modelId="{D3134723-1D42-4798-8281-D22BE946BA13}" type="presOf" srcId="{FBEDB65F-8708-4D76-8381-47394461A67C}" destId="{C90C9921-3CEE-4E9C-8317-8F2B9FCB3363}" srcOrd="0" destOrd="0" presId="urn:microsoft.com/office/officeart/2005/8/layout/list1"/>
    <dgm:cxn modelId="{5FB1CC97-CD94-401B-ADD6-F0EFFBE5DA12}" srcId="{2DF7B2CF-6C68-45C2-A773-CFCB7F5E59E9}" destId="{6BE9CE79-E58A-4CCE-B2C2-1A64042F9A75}" srcOrd="1" destOrd="0" parTransId="{20DE7538-0B26-4DD1-9607-A6B1D010CC5A}" sibTransId="{69C8D5D6-3DF9-401C-B021-AFB34A7CFDE6}"/>
    <dgm:cxn modelId="{0DAD4A4D-3E5B-4D1B-A6B2-D63A016EE1A7}" srcId="{FBEDB65F-8708-4D76-8381-47394461A67C}" destId="{2DF7B2CF-6C68-45C2-A773-CFCB7F5E59E9}" srcOrd="0" destOrd="0" parTransId="{00333B2F-D356-4330-AE61-C5BD643C9542}" sibTransId="{FC1840C7-0C8D-4C3E-B9F4-DD79D1BC0CE0}"/>
    <dgm:cxn modelId="{785BD04E-06BE-4E30-9F66-76F5A39C14A1}" type="presParOf" srcId="{C90C9921-3CEE-4E9C-8317-8F2B9FCB3363}" destId="{FD452C68-694E-4825-BD19-2C2A8E931B73}" srcOrd="0" destOrd="0" presId="urn:microsoft.com/office/officeart/2005/8/layout/list1"/>
    <dgm:cxn modelId="{D36D59CD-138D-4DAF-ADFB-63DCFEAE2982}" type="presParOf" srcId="{FD452C68-694E-4825-BD19-2C2A8E931B73}" destId="{AD5C12C5-54B5-4AEC-B2CB-D5D0039DDF87}" srcOrd="0" destOrd="0" presId="urn:microsoft.com/office/officeart/2005/8/layout/list1"/>
    <dgm:cxn modelId="{686B82E3-E1EE-4D08-81C6-2135EF8A9EFB}" type="presParOf" srcId="{FD452C68-694E-4825-BD19-2C2A8E931B73}" destId="{899A36B5-0829-4223-898F-8B38D1A5EB5C}" srcOrd="1" destOrd="0" presId="urn:microsoft.com/office/officeart/2005/8/layout/list1"/>
    <dgm:cxn modelId="{4AA01A09-610A-4841-9F94-DF3C5CFF1C28}" type="presParOf" srcId="{C90C9921-3CEE-4E9C-8317-8F2B9FCB3363}" destId="{738EDA4C-3F06-44F5-9EAE-1875BEAA03F4}" srcOrd="1" destOrd="0" presId="urn:microsoft.com/office/officeart/2005/8/layout/list1"/>
    <dgm:cxn modelId="{BC3856B7-F9D2-4E01-B49C-8E6CA3071886}" type="presParOf" srcId="{C90C9921-3CEE-4E9C-8317-8F2B9FCB3363}" destId="{4938D440-2120-4904-849C-2EECDAEED3C8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3755996-01E9-40F6-84A7-7B0F67B27910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580C97-DD4D-4D6A-8539-AB51B7483B66}">
      <dgm:prSet custT="1"/>
      <dgm:spPr/>
      <dgm:t>
        <a:bodyPr/>
        <a:lstStyle/>
        <a:p>
          <a:pPr algn="ctr" rtl="0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с родителями</a:t>
          </a:r>
        </a:p>
      </dgm:t>
    </dgm:pt>
    <dgm:pt modelId="{603AB11B-1490-44A5-9C84-736FFD2A32FF}" type="parTrans" cxnId="{C79DC721-C5AF-403F-963A-E72B496A5E4F}">
      <dgm:prSet/>
      <dgm:spPr/>
      <dgm:t>
        <a:bodyPr/>
        <a:lstStyle/>
        <a:p>
          <a:endParaRPr lang="ru-RU"/>
        </a:p>
      </dgm:t>
    </dgm:pt>
    <dgm:pt modelId="{669FA822-3D5D-4813-98A1-48F79FBB0C7E}" type="sibTrans" cxnId="{C79DC721-C5AF-403F-963A-E72B496A5E4F}">
      <dgm:prSet/>
      <dgm:spPr/>
      <dgm:t>
        <a:bodyPr/>
        <a:lstStyle/>
        <a:p>
          <a:endParaRPr lang="ru-RU"/>
        </a:p>
      </dgm:t>
    </dgm:pt>
    <dgm:pt modelId="{A083DEF6-3294-4207-8326-DA98F2E64444}">
      <dgm:prSet custT="1"/>
      <dgm:spPr/>
      <dgm:t>
        <a:bodyPr/>
        <a:lstStyle/>
        <a:p>
          <a:r>
            <a:rPr lang="ru-RU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Папка-передвижка: "Что можно почитать детям о правильном питании, витаминах"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F20305-DCE1-4B9C-B28E-254F973C7F3D}" type="parTrans" cxnId="{23C4DD45-521A-458F-A7B7-A2B0219D639A}">
      <dgm:prSet/>
      <dgm:spPr/>
      <dgm:t>
        <a:bodyPr/>
        <a:lstStyle/>
        <a:p>
          <a:endParaRPr lang="ru-RU"/>
        </a:p>
      </dgm:t>
    </dgm:pt>
    <dgm:pt modelId="{4DDB567B-B5F0-4480-B855-FAEFB8F3E329}" type="sibTrans" cxnId="{23C4DD45-521A-458F-A7B7-A2B0219D639A}">
      <dgm:prSet/>
      <dgm:spPr/>
      <dgm:t>
        <a:bodyPr/>
        <a:lstStyle/>
        <a:p>
          <a:endParaRPr lang="ru-RU"/>
        </a:p>
      </dgm:t>
    </dgm:pt>
    <dgm:pt modelId="{D54DF004-CA0B-44DD-B9C7-6431E65A7856}">
      <dgm:prSet/>
      <dgm:spPr/>
      <dgm:t>
        <a:bodyPr/>
        <a:lstStyle/>
        <a:p>
          <a:endParaRPr lang="ru-RU" sz="1500" dirty="0"/>
        </a:p>
      </dgm:t>
    </dgm:pt>
    <dgm:pt modelId="{53EE8D26-488F-4889-92D3-404575186B34}" type="parTrans" cxnId="{F69C3659-FA29-4A02-BD41-E979FD9C2376}">
      <dgm:prSet/>
      <dgm:spPr/>
      <dgm:t>
        <a:bodyPr/>
        <a:lstStyle/>
        <a:p>
          <a:endParaRPr lang="ru-RU"/>
        </a:p>
      </dgm:t>
    </dgm:pt>
    <dgm:pt modelId="{1245ACBC-24E8-4DBA-BA2F-6A7D56CFCEC9}" type="sibTrans" cxnId="{F69C3659-FA29-4A02-BD41-E979FD9C2376}">
      <dgm:prSet/>
      <dgm:spPr/>
      <dgm:t>
        <a:bodyPr/>
        <a:lstStyle/>
        <a:p>
          <a:endParaRPr lang="ru-RU"/>
        </a:p>
      </dgm:t>
    </dgm:pt>
    <dgm:pt modelId="{F95757A4-D7B1-4619-B982-F3450B9EB654}">
      <dgm:prSet/>
      <dgm:spPr/>
      <dgm:t>
        <a:bodyPr/>
        <a:lstStyle/>
        <a:p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Фотовыставка семейных фото: «Как мы кушаем»</a:t>
          </a:r>
        </a:p>
      </dgm:t>
    </dgm:pt>
    <dgm:pt modelId="{7D35C743-4539-4672-BA30-F901A0EE20DE}" type="parTrans" cxnId="{F4C5AC16-0630-4D83-963D-A9D412F8A2D5}">
      <dgm:prSet/>
      <dgm:spPr/>
      <dgm:t>
        <a:bodyPr/>
        <a:lstStyle/>
        <a:p>
          <a:endParaRPr lang="ru-RU"/>
        </a:p>
      </dgm:t>
    </dgm:pt>
    <dgm:pt modelId="{7DCA9991-ECF7-435E-B35D-ACA51BE160B9}" type="sibTrans" cxnId="{F4C5AC16-0630-4D83-963D-A9D412F8A2D5}">
      <dgm:prSet/>
      <dgm:spPr/>
      <dgm:t>
        <a:bodyPr/>
        <a:lstStyle/>
        <a:p>
          <a:endParaRPr lang="ru-RU"/>
        </a:p>
      </dgm:t>
    </dgm:pt>
    <dgm:pt modelId="{309A8A6D-3A96-482E-BF07-BB8140825AEF}" type="pres">
      <dgm:prSet presAssocID="{83755996-01E9-40F6-84A7-7B0F67B279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74102D-80A3-449F-9B93-07AB37E4F481}" type="pres">
      <dgm:prSet presAssocID="{CE580C97-DD4D-4D6A-8539-AB51B7483B66}" presName="parentLin" presStyleCnt="0"/>
      <dgm:spPr/>
    </dgm:pt>
    <dgm:pt modelId="{EAB1413E-F6BB-4AC8-A1DA-AE05B74AB41C}" type="pres">
      <dgm:prSet presAssocID="{CE580C97-DD4D-4D6A-8539-AB51B7483B66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E69BB8A-88EE-4709-B66F-5252FBF54037}" type="pres">
      <dgm:prSet presAssocID="{CE580C97-DD4D-4D6A-8539-AB51B7483B66}" presName="parentText" presStyleLbl="node1" presStyleIdx="0" presStyleCnt="1" custScaleX="101186" custScaleY="376517" custLinFactNeighborX="-33204" custLinFactNeighborY="-146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3A15D-5340-44EB-8542-E20DD253CBBE}" type="pres">
      <dgm:prSet presAssocID="{CE580C97-DD4D-4D6A-8539-AB51B7483B66}" presName="negativeSpace" presStyleCnt="0"/>
      <dgm:spPr/>
    </dgm:pt>
    <dgm:pt modelId="{830CC23A-7D2E-4076-8D43-266B2558CECA}" type="pres">
      <dgm:prSet presAssocID="{CE580C97-DD4D-4D6A-8539-AB51B7483B66}" presName="childText" presStyleLbl="conFgAcc1" presStyleIdx="0" presStyleCnt="1" custScaleY="186599" custLinFactY="-1990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5B6F72-1B5D-4BFD-8C78-54E2098414AF}" type="presOf" srcId="{A083DEF6-3294-4207-8326-DA98F2E64444}" destId="{830CC23A-7D2E-4076-8D43-266B2558CECA}" srcOrd="0" destOrd="0" presId="urn:microsoft.com/office/officeart/2005/8/layout/list1"/>
    <dgm:cxn modelId="{E1713E82-CA27-4B13-A1ED-733B77DB5C7C}" type="presOf" srcId="{F95757A4-D7B1-4619-B982-F3450B9EB654}" destId="{830CC23A-7D2E-4076-8D43-266B2558CECA}" srcOrd="0" destOrd="1" presId="urn:microsoft.com/office/officeart/2005/8/layout/list1"/>
    <dgm:cxn modelId="{96689D5D-A2FD-4100-A950-4AFD65BF2694}" type="presOf" srcId="{CE580C97-DD4D-4D6A-8539-AB51B7483B66}" destId="{EAB1413E-F6BB-4AC8-A1DA-AE05B74AB41C}" srcOrd="0" destOrd="0" presId="urn:microsoft.com/office/officeart/2005/8/layout/list1"/>
    <dgm:cxn modelId="{94673D36-D44B-4FC2-B77E-165F0A57422D}" type="presOf" srcId="{D54DF004-CA0B-44DD-B9C7-6431E65A7856}" destId="{830CC23A-7D2E-4076-8D43-266B2558CECA}" srcOrd="0" destOrd="2" presId="urn:microsoft.com/office/officeart/2005/8/layout/list1"/>
    <dgm:cxn modelId="{C79DC721-C5AF-403F-963A-E72B496A5E4F}" srcId="{83755996-01E9-40F6-84A7-7B0F67B27910}" destId="{CE580C97-DD4D-4D6A-8539-AB51B7483B66}" srcOrd="0" destOrd="0" parTransId="{603AB11B-1490-44A5-9C84-736FFD2A32FF}" sibTransId="{669FA822-3D5D-4813-98A1-48F79FBB0C7E}"/>
    <dgm:cxn modelId="{23C4DD45-521A-458F-A7B7-A2B0219D639A}" srcId="{CE580C97-DD4D-4D6A-8539-AB51B7483B66}" destId="{A083DEF6-3294-4207-8326-DA98F2E64444}" srcOrd="0" destOrd="0" parTransId="{07F20305-DCE1-4B9C-B28E-254F973C7F3D}" sibTransId="{4DDB567B-B5F0-4480-B855-FAEFB8F3E329}"/>
    <dgm:cxn modelId="{CD0BE9EC-3C3D-4953-BC35-8B68DDB4C318}" type="presOf" srcId="{83755996-01E9-40F6-84A7-7B0F67B27910}" destId="{309A8A6D-3A96-482E-BF07-BB8140825AEF}" srcOrd="0" destOrd="0" presId="urn:microsoft.com/office/officeart/2005/8/layout/list1"/>
    <dgm:cxn modelId="{F69C3659-FA29-4A02-BD41-E979FD9C2376}" srcId="{CE580C97-DD4D-4D6A-8539-AB51B7483B66}" destId="{D54DF004-CA0B-44DD-B9C7-6431E65A7856}" srcOrd="2" destOrd="0" parTransId="{53EE8D26-488F-4889-92D3-404575186B34}" sibTransId="{1245ACBC-24E8-4DBA-BA2F-6A7D56CFCEC9}"/>
    <dgm:cxn modelId="{E6D86FCB-68DE-438B-8EBD-443E3E666CE1}" type="presOf" srcId="{CE580C97-DD4D-4D6A-8539-AB51B7483B66}" destId="{6E69BB8A-88EE-4709-B66F-5252FBF54037}" srcOrd="1" destOrd="0" presId="urn:microsoft.com/office/officeart/2005/8/layout/list1"/>
    <dgm:cxn modelId="{F4C5AC16-0630-4D83-963D-A9D412F8A2D5}" srcId="{CE580C97-DD4D-4D6A-8539-AB51B7483B66}" destId="{F95757A4-D7B1-4619-B982-F3450B9EB654}" srcOrd="1" destOrd="0" parTransId="{7D35C743-4539-4672-BA30-F901A0EE20DE}" sibTransId="{7DCA9991-ECF7-435E-B35D-ACA51BE160B9}"/>
    <dgm:cxn modelId="{234F0677-464C-4904-9F87-C3CAA170D0D4}" type="presParOf" srcId="{309A8A6D-3A96-482E-BF07-BB8140825AEF}" destId="{C674102D-80A3-449F-9B93-07AB37E4F481}" srcOrd="0" destOrd="0" presId="urn:microsoft.com/office/officeart/2005/8/layout/list1"/>
    <dgm:cxn modelId="{F3DB0252-3991-4ADB-B68C-7C7B5B3B5CE0}" type="presParOf" srcId="{C674102D-80A3-449F-9B93-07AB37E4F481}" destId="{EAB1413E-F6BB-4AC8-A1DA-AE05B74AB41C}" srcOrd="0" destOrd="0" presId="urn:microsoft.com/office/officeart/2005/8/layout/list1"/>
    <dgm:cxn modelId="{F59B557D-6C3B-4FB9-8D78-84BA2B627BFF}" type="presParOf" srcId="{C674102D-80A3-449F-9B93-07AB37E4F481}" destId="{6E69BB8A-88EE-4709-B66F-5252FBF54037}" srcOrd="1" destOrd="0" presId="urn:microsoft.com/office/officeart/2005/8/layout/list1"/>
    <dgm:cxn modelId="{D9FD08CD-648C-4AC4-9EC4-B67E7C158CA0}" type="presParOf" srcId="{309A8A6D-3A96-482E-BF07-BB8140825AEF}" destId="{C7D3A15D-5340-44EB-8542-E20DD253CBBE}" srcOrd="1" destOrd="0" presId="urn:microsoft.com/office/officeart/2005/8/layout/list1"/>
    <dgm:cxn modelId="{68A4796A-C8CE-405F-B6E1-902693C7AC4B}" type="presParOf" srcId="{309A8A6D-3A96-482E-BF07-BB8140825AEF}" destId="{830CC23A-7D2E-4076-8D43-266B2558CEC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ABB963-BB5C-483D-803B-1352EE8E5AB3}" type="doc">
      <dgm:prSet loTypeId="urn:microsoft.com/office/officeart/2005/8/layout/vList2" loCatId="list" qsTypeId="urn:microsoft.com/office/officeart/2005/8/quickstyle/3d1" qsCatId="3D" csTypeId="urn:microsoft.com/office/officeart/2005/8/colors/colorful1#2" csCatId="colorful"/>
      <dgm:spPr/>
      <dgm:t>
        <a:bodyPr/>
        <a:lstStyle/>
        <a:p>
          <a:endParaRPr lang="ru-RU"/>
        </a:p>
      </dgm:t>
    </dgm:pt>
    <dgm:pt modelId="{7C4976D7-99ED-49B6-A2AC-D904CB856603}">
      <dgm:prSet custT="1"/>
      <dgm:spPr/>
      <dgm:t>
        <a:bodyPr/>
        <a:lstStyle/>
        <a:p>
          <a:pPr algn="ctr" rtl="0"/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Задачи:</a:t>
          </a:r>
        </a:p>
      </dgm:t>
    </dgm:pt>
    <dgm:pt modelId="{3AD70397-32E4-4957-8CEF-8442592BD850}" type="parTrans" cxnId="{44263C5B-8B41-4B71-B6CB-5EA450703875}">
      <dgm:prSet/>
      <dgm:spPr/>
      <dgm:t>
        <a:bodyPr/>
        <a:lstStyle/>
        <a:p>
          <a:endParaRPr lang="ru-RU" sz="3200"/>
        </a:p>
      </dgm:t>
    </dgm:pt>
    <dgm:pt modelId="{C95234EA-0BC7-4791-B9F4-D68593AD21C1}" type="sibTrans" cxnId="{44263C5B-8B41-4B71-B6CB-5EA450703875}">
      <dgm:prSet/>
      <dgm:spPr/>
      <dgm:t>
        <a:bodyPr/>
        <a:lstStyle/>
        <a:p>
          <a:endParaRPr lang="ru-RU" sz="3200"/>
        </a:p>
      </dgm:t>
    </dgm:pt>
    <dgm:pt modelId="{0485985D-17DC-4AC4-AFEE-34553149E0C0}" type="pres">
      <dgm:prSet presAssocID="{F8ABB963-BB5C-483D-803B-1352EE8E5A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06EC8B-7BC7-4ED5-8351-AA708B94CC99}" type="pres">
      <dgm:prSet presAssocID="{7C4976D7-99ED-49B6-A2AC-D904CB856603}" presName="parentText" presStyleLbl="node1" presStyleIdx="0" presStyleCnt="1" custLinFactNeighborX="0" custLinFactNeighborY="-271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539E82-A2BF-497E-BFB3-F8ED7CB9D426}" type="presOf" srcId="{7C4976D7-99ED-49B6-A2AC-D904CB856603}" destId="{8806EC8B-7BC7-4ED5-8351-AA708B94CC99}" srcOrd="0" destOrd="0" presId="urn:microsoft.com/office/officeart/2005/8/layout/vList2"/>
    <dgm:cxn modelId="{205D9CF8-3FCB-473C-86A9-54F6D2C0FE8C}" type="presOf" srcId="{F8ABB963-BB5C-483D-803B-1352EE8E5AB3}" destId="{0485985D-17DC-4AC4-AFEE-34553149E0C0}" srcOrd="0" destOrd="0" presId="urn:microsoft.com/office/officeart/2005/8/layout/vList2"/>
    <dgm:cxn modelId="{44263C5B-8B41-4B71-B6CB-5EA450703875}" srcId="{F8ABB963-BB5C-483D-803B-1352EE8E5AB3}" destId="{7C4976D7-99ED-49B6-A2AC-D904CB856603}" srcOrd="0" destOrd="0" parTransId="{3AD70397-32E4-4957-8CEF-8442592BD850}" sibTransId="{C95234EA-0BC7-4791-B9F4-D68593AD21C1}"/>
    <dgm:cxn modelId="{AA27C65E-0AAB-4932-892C-BA7D15448DCD}" type="presParOf" srcId="{0485985D-17DC-4AC4-AFEE-34553149E0C0}" destId="{8806EC8B-7BC7-4ED5-8351-AA708B94CC99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2E23D3B-2432-47FB-85D4-F6615B457AD3}" type="doc">
      <dgm:prSet loTypeId="urn:microsoft.com/office/officeart/2005/8/layout/vList2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E4D1CB37-696B-4E50-B8C9-77887731F1EB}">
      <dgm:prSet/>
      <dgm:spPr/>
      <dgm:t>
        <a:bodyPr/>
        <a:lstStyle/>
        <a:p>
          <a:pPr algn="ctr" rtl="0"/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 – эстетическое развитие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C0297A-77DC-468F-A2FD-6E366080A02F}" type="parTrans" cxnId="{3BB6F730-6FDF-4C45-9B69-882A0AD0157B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E3DE32-9BF4-4BA8-B00D-5341349E4DAF}" type="sibTrans" cxnId="{3BB6F730-6FDF-4C45-9B69-882A0AD0157B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75D6B-09AC-4A0A-9921-6CBEFD8472D1}" type="pres">
      <dgm:prSet presAssocID="{82E23D3B-2432-47FB-85D4-F6615B457A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5F923B-E8FF-4CB6-952B-10ECC474214A}" type="pres">
      <dgm:prSet presAssocID="{E4D1CB37-696B-4E50-B8C9-77887731F1EB}" presName="parentText" presStyleLbl="node1" presStyleIdx="0" presStyleCnt="1" custScaleY="42587" custLinFactNeighborX="-36524" custLinFactNeighborY="19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F788E4-299B-4951-BA30-C4F070892F89}" type="presOf" srcId="{E4D1CB37-696B-4E50-B8C9-77887731F1EB}" destId="{C15F923B-E8FF-4CB6-952B-10ECC474214A}" srcOrd="0" destOrd="0" presId="urn:microsoft.com/office/officeart/2005/8/layout/vList2"/>
    <dgm:cxn modelId="{611C5680-57BE-49EF-80CB-AC5598B9ECC7}" type="presOf" srcId="{82E23D3B-2432-47FB-85D4-F6615B457AD3}" destId="{02B75D6B-09AC-4A0A-9921-6CBEFD8472D1}" srcOrd="0" destOrd="0" presId="urn:microsoft.com/office/officeart/2005/8/layout/vList2"/>
    <dgm:cxn modelId="{3BB6F730-6FDF-4C45-9B69-882A0AD0157B}" srcId="{82E23D3B-2432-47FB-85D4-F6615B457AD3}" destId="{E4D1CB37-696B-4E50-B8C9-77887731F1EB}" srcOrd="0" destOrd="0" parTransId="{F6C0297A-77DC-468F-A2FD-6E366080A02F}" sibTransId="{CDE3DE32-9BF4-4BA8-B00D-5341349E4DAF}"/>
    <dgm:cxn modelId="{4C8E868E-3E63-455D-B734-ABC970BB098B}" type="presParOf" srcId="{02B75D6B-09AC-4A0A-9921-6CBEFD8472D1}" destId="{C15F923B-E8FF-4CB6-952B-10ECC474214A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BEDB65F-8708-4D76-8381-47394461A67C}" type="doc">
      <dgm:prSet loTypeId="urn:microsoft.com/office/officeart/2005/8/layout/list1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2DF7B2CF-6C68-45C2-A773-CFCB7F5E59E9}">
      <dgm:prSet custT="1"/>
      <dgm:spPr/>
      <dgm:t>
        <a:bodyPr/>
        <a:lstStyle/>
        <a:p>
          <a:pPr algn="ctr" rtl="0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детьми</a:t>
          </a:r>
        </a:p>
      </dgm:t>
    </dgm:pt>
    <dgm:pt modelId="{00333B2F-D356-4330-AE61-C5BD643C9542}" type="parTrans" cxnId="{0DAD4A4D-3E5B-4D1B-A6B2-D63A016EE1A7}">
      <dgm:prSet/>
      <dgm:spPr/>
      <dgm:t>
        <a:bodyPr/>
        <a:lstStyle/>
        <a:p>
          <a:endParaRPr lang="ru-RU"/>
        </a:p>
      </dgm:t>
    </dgm:pt>
    <dgm:pt modelId="{FC1840C7-0C8D-4C3E-B9F4-DD79D1BC0CE0}" type="sibTrans" cxnId="{0DAD4A4D-3E5B-4D1B-A6B2-D63A016EE1A7}">
      <dgm:prSet/>
      <dgm:spPr/>
      <dgm:t>
        <a:bodyPr/>
        <a:lstStyle/>
        <a:p>
          <a:endParaRPr lang="ru-RU"/>
        </a:p>
      </dgm:t>
    </dgm:pt>
    <dgm:pt modelId="{8D45E4E8-7060-4D03-9C15-B8CEED748BF4}">
      <dgm:prSet custT="1"/>
      <dgm:spPr/>
      <dgm:t>
        <a:bodyPr/>
        <a:lstStyle/>
        <a:p>
          <a:r>
            <a:rPr lang="ru-RU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Лепка «Морковка для зайчика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9CEB00-8E45-4800-B8AB-D5D200AC2181}" type="parTrans" cxnId="{546F0021-F0FD-4F1C-9C95-C4B25E867B7C}">
      <dgm:prSet/>
      <dgm:spPr/>
      <dgm:t>
        <a:bodyPr/>
        <a:lstStyle/>
        <a:p>
          <a:endParaRPr lang="ru-RU"/>
        </a:p>
      </dgm:t>
    </dgm:pt>
    <dgm:pt modelId="{9227E696-6EB7-445C-B6B7-25FF96456F48}" type="sibTrans" cxnId="{546F0021-F0FD-4F1C-9C95-C4B25E867B7C}">
      <dgm:prSet/>
      <dgm:spPr/>
      <dgm:t>
        <a:bodyPr/>
        <a:lstStyle/>
        <a:p>
          <a:endParaRPr lang="ru-RU"/>
        </a:p>
      </dgm:t>
    </dgm:pt>
    <dgm:pt modelId="{0D680C63-609B-48F2-8CDC-61E94500129F}">
      <dgm:prSet/>
      <dgm:spPr/>
      <dgm:t>
        <a:bodyPr/>
        <a:lstStyle/>
        <a:p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Рисование «Ягоды»</a:t>
          </a:r>
        </a:p>
      </dgm:t>
    </dgm:pt>
    <dgm:pt modelId="{64A220E6-906C-43BD-A12D-80BD8C8E493C}" type="parTrans" cxnId="{472E4A37-F0F6-4102-A8C7-A3F8977EDC0A}">
      <dgm:prSet/>
      <dgm:spPr/>
      <dgm:t>
        <a:bodyPr/>
        <a:lstStyle/>
        <a:p>
          <a:endParaRPr lang="ru-RU"/>
        </a:p>
      </dgm:t>
    </dgm:pt>
    <dgm:pt modelId="{2F21F907-915F-40DE-8DA5-2B94F1D71F7C}" type="sibTrans" cxnId="{472E4A37-F0F6-4102-A8C7-A3F8977EDC0A}">
      <dgm:prSet/>
      <dgm:spPr/>
      <dgm:t>
        <a:bodyPr/>
        <a:lstStyle/>
        <a:p>
          <a:endParaRPr lang="ru-RU"/>
        </a:p>
      </dgm:t>
    </dgm:pt>
    <dgm:pt modelId="{EC8B2114-47D4-40B8-846C-08DA029638ED}">
      <dgm:prSet/>
      <dgm:spPr/>
      <dgm:t>
        <a:bodyPr/>
        <a:lstStyle/>
        <a:p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Театрализованное представление «Хоровод овощей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456B66-7051-4BDD-B8E4-D76C28815548}" type="parTrans" cxnId="{399B9DAB-6E43-48CD-B133-03D1985BFBF9}">
      <dgm:prSet/>
      <dgm:spPr/>
      <dgm:t>
        <a:bodyPr/>
        <a:lstStyle/>
        <a:p>
          <a:endParaRPr lang="ru-RU"/>
        </a:p>
      </dgm:t>
    </dgm:pt>
    <dgm:pt modelId="{374D49ED-FA4E-46FE-A9AB-D08972E7A41A}" type="sibTrans" cxnId="{399B9DAB-6E43-48CD-B133-03D1985BFBF9}">
      <dgm:prSet/>
      <dgm:spPr/>
      <dgm:t>
        <a:bodyPr/>
        <a:lstStyle/>
        <a:p>
          <a:endParaRPr lang="ru-RU"/>
        </a:p>
      </dgm:t>
    </dgm:pt>
    <dgm:pt modelId="{A23510D8-8287-49E3-9A9A-0B594797EACE}">
      <dgm:prSet/>
      <dgm:spPr/>
      <dgm:t>
        <a:bodyPr/>
        <a:lstStyle/>
        <a:p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Аппликация «Фрукты и овощи»</a:t>
          </a:r>
        </a:p>
      </dgm:t>
    </dgm:pt>
    <dgm:pt modelId="{1DDD4C6A-8F53-45A4-9225-E8081710BDCD}" type="sibTrans" cxnId="{13A3DA5E-5F86-4552-BF79-90FB2836FC27}">
      <dgm:prSet/>
      <dgm:spPr/>
      <dgm:t>
        <a:bodyPr/>
        <a:lstStyle/>
        <a:p>
          <a:endParaRPr lang="ru-RU"/>
        </a:p>
      </dgm:t>
    </dgm:pt>
    <dgm:pt modelId="{3F54FB0A-C6B8-4EB8-B63A-DB0B8C2F2445}" type="parTrans" cxnId="{13A3DA5E-5F86-4552-BF79-90FB2836FC27}">
      <dgm:prSet/>
      <dgm:spPr/>
      <dgm:t>
        <a:bodyPr/>
        <a:lstStyle/>
        <a:p>
          <a:endParaRPr lang="ru-RU"/>
        </a:p>
      </dgm:t>
    </dgm:pt>
    <dgm:pt modelId="{C90C9921-3CEE-4E9C-8317-8F2B9FCB3363}" type="pres">
      <dgm:prSet presAssocID="{FBEDB65F-8708-4D76-8381-47394461A6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452C68-694E-4825-BD19-2C2A8E931B73}" type="pres">
      <dgm:prSet presAssocID="{2DF7B2CF-6C68-45C2-A773-CFCB7F5E59E9}" presName="parentLin" presStyleCnt="0"/>
      <dgm:spPr/>
    </dgm:pt>
    <dgm:pt modelId="{AD5C12C5-54B5-4AEC-B2CB-D5D0039DDF87}" type="pres">
      <dgm:prSet presAssocID="{2DF7B2CF-6C68-45C2-A773-CFCB7F5E59E9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899A36B5-0829-4223-898F-8B38D1A5EB5C}" type="pres">
      <dgm:prSet presAssocID="{2DF7B2CF-6C68-45C2-A773-CFCB7F5E59E9}" presName="parentText" presStyleLbl="node1" presStyleIdx="0" presStyleCnt="1" custScaleX="96646" custScaleY="100336" custLinFactNeighborX="-16602" custLinFactNeighborY="-73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EDA4C-3F06-44F5-9EAE-1875BEAA03F4}" type="pres">
      <dgm:prSet presAssocID="{2DF7B2CF-6C68-45C2-A773-CFCB7F5E59E9}" presName="negativeSpace" presStyleCnt="0"/>
      <dgm:spPr/>
    </dgm:pt>
    <dgm:pt modelId="{4938D440-2120-4904-849C-2EECDAEED3C8}" type="pres">
      <dgm:prSet presAssocID="{2DF7B2CF-6C68-45C2-A773-CFCB7F5E59E9}" presName="childText" presStyleLbl="conFgAcc1" presStyleIdx="0" presStyleCnt="1" custScaleY="112831" custLinFactNeighborY="25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3BABE8-7591-4766-9B65-E1B3C4599F42}" type="presOf" srcId="{0D680C63-609B-48F2-8CDC-61E94500129F}" destId="{4938D440-2120-4904-849C-2EECDAEED3C8}" srcOrd="0" destOrd="2" presId="urn:microsoft.com/office/officeart/2005/8/layout/list1"/>
    <dgm:cxn modelId="{363D43FF-EEAE-4D45-A54F-0B0952DA7B62}" type="presOf" srcId="{8D45E4E8-7060-4D03-9C15-B8CEED748BF4}" destId="{4938D440-2120-4904-849C-2EECDAEED3C8}" srcOrd="0" destOrd="0" presId="urn:microsoft.com/office/officeart/2005/8/layout/list1"/>
    <dgm:cxn modelId="{A282BB6F-C2B4-43D9-BB8F-9EF76174C14C}" type="presOf" srcId="{2DF7B2CF-6C68-45C2-A773-CFCB7F5E59E9}" destId="{899A36B5-0829-4223-898F-8B38D1A5EB5C}" srcOrd="1" destOrd="0" presId="urn:microsoft.com/office/officeart/2005/8/layout/list1"/>
    <dgm:cxn modelId="{8AC5FE74-99A4-4ED9-889C-EE5601F9E6F3}" type="presOf" srcId="{FBEDB65F-8708-4D76-8381-47394461A67C}" destId="{C90C9921-3CEE-4E9C-8317-8F2B9FCB3363}" srcOrd="0" destOrd="0" presId="urn:microsoft.com/office/officeart/2005/8/layout/list1"/>
    <dgm:cxn modelId="{85FD14AF-E548-464D-B226-E264B5FDF3F4}" type="presOf" srcId="{A23510D8-8287-49E3-9A9A-0B594797EACE}" destId="{4938D440-2120-4904-849C-2EECDAEED3C8}" srcOrd="0" destOrd="1" presId="urn:microsoft.com/office/officeart/2005/8/layout/list1"/>
    <dgm:cxn modelId="{472E4A37-F0F6-4102-A8C7-A3F8977EDC0A}" srcId="{2DF7B2CF-6C68-45C2-A773-CFCB7F5E59E9}" destId="{0D680C63-609B-48F2-8CDC-61E94500129F}" srcOrd="2" destOrd="0" parTransId="{64A220E6-906C-43BD-A12D-80BD8C8E493C}" sibTransId="{2F21F907-915F-40DE-8DA5-2B94F1D71F7C}"/>
    <dgm:cxn modelId="{B375C797-8C6E-46D7-965F-8DD6E5A2258A}" type="presOf" srcId="{EC8B2114-47D4-40B8-846C-08DA029638ED}" destId="{4938D440-2120-4904-849C-2EECDAEED3C8}" srcOrd="0" destOrd="3" presId="urn:microsoft.com/office/officeart/2005/8/layout/list1"/>
    <dgm:cxn modelId="{546F0021-F0FD-4F1C-9C95-C4B25E867B7C}" srcId="{2DF7B2CF-6C68-45C2-A773-CFCB7F5E59E9}" destId="{8D45E4E8-7060-4D03-9C15-B8CEED748BF4}" srcOrd="0" destOrd="0" parTransId="{0E9CEB00-8E45-4800-B8AB-D5D200AC2181}" sibTransId="{9227E696-6EB7-445C-B6B7-25FF96456F48}"/>
    <dgm:cxn modelId="{399B9DAB-6E43-48CD-B133-03D1985BFBF9}" srcId="{2DF7B2CF-6C68-45C2-A773-CFCB7F5E59E9}" destId="{EC8B2114-47D4-40B8-846C-08DA029638ED}" srcOrd="3" destOrd="0" parTransId="{6A456B66-7051-4BDD-B8E4-D76C28815548}" sibTransId="{374D49ED-FA4E-46FE-A9AB-D08972E7A41A}"/>
    <dgm:cxn modelId="{13A3DA5E-5F86-4552-BF79-90FB2836FC27}" srcId="{2DF7B2CF-6C68-45C2-A773-CFCB7F5E59E9}" destId="{A23510D8-8287-49E3-9A9A-0B594797EACE}" srcOrd="1" destOrd="0" parTransId="{3F54FB0A-C6B8-4EB8-B63A-DB0B8C2F2445}" sibTransId="{1DDD4C6A-8F53-45A4-9225-E8081710BDCD}"/>
    <dgm:cxn modelId="{42BA0EF8-779B-41B4-8ADE-6F610150FCAA}" type="presOf" srcId="{2DF7B2CF-6C68-45C2-A773-CFCB7F5E59E9}" destId="{AD5C12C5-54B5-4AEC-B2CB-D5D0039DDF87}" srcOrd="0" destOrd="0" presId="urn:microsoft.com/office/officeart/2005/8/layout/list1"/>
    <dgm:cxn modelId="{0DAD4A4D-3E5B-4D1B-A6B2-D63A016EE1A7}" srcId="{FBEDB65F-8708-4D76-8381-47394461A67C}" destId="{2DF7B2CF-6C68-45C2-A773-CFCB7F5E59E9}" srcOrd="0" destOrd="0" parTransId="{00333B2F-D356-4330-AE61-C5BD643C9542}" sibTransId="{FC1840C7-0C8D-4C3E-B9F4-DD79D1BC0CE0}"/>
    <dgm:cxn modelId="{21152E65-B01E-4863-B3AA-0498375B5874}" type="presParOf" srcId="{C90C9921-3CEE-4E9C-8317-8F2B9FCB3363}" destId="{FD452C68-694E-4825-BD19-2C2A8E931B73}" srcOrd="0" destOrd="0" presId="urn:microsoft.com/office/officeart/2005/8/layout/list1"/>
    <dgm:cxn modelId="{7D62CF88-35CD-4133-B6D9-193A11FF973F}" type="presParOf" srcId="{FD452C68-694E-4825-BD19-2C2A8E931B73}" destId="{AD5C12C5-54B5-4AEC-B2CB-D5D0039DDF87}" srcOrd="0" destOrd="0" presId="urn:microsoft.com/office/officeart/2005/8/layout/list1"/>
    <dgm:cxn modelId="{06D5F32C-1633-4855-ACE4-B80CE51D60C0}" type="presParOf" srcId="{FD452C68-694E-4825-BD19-2C2A8E931B73}" destId="{899A36B5-0829-4223-898F-8B38D1A5EB5C}" srcOrd="1" destOrd="0" presId="urn:microsoft.com/office/officeart/2005/8/layout/list1"/>
    <dgm:cxn modelId="{37F669C8-4EB5-41D0-B51D-E523D347334D}" type="presParOf" srcId="{C90C9921-3CEE-4E9C-8317-8F2B9FCB3363}" destId="{738EDA4C-3F06-44F5-9EAE-1875BEAA03F4}" srcOrd="1" destOrd="0" presId="urn:microsoft.com/office/officeart/2005/8/layout/list1"/>
    <dgm:cxn modelId="{159FC578-3ED0-462C-A320-B6ABD431FBED}" type="presParOf" srcId="{C90C9921-3CEE-4E9C-8317-8F2B9FCB3363}" destId="{4938D440-2120-4904-849C-2EECDAEED3C8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3755996-01E9-40F6-84A7-7B0F67B27910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580C97-DD4D-4D6A-8539-AB51B7483B66}">
      <dgm:prSet custT="1"/>
      <dgm:spPr/>
      <dgm:t>
        <a:bodyPr/>
        <a:lstStyle/>
        <a:p>
          <a:pPr algn="ctr" rtl="0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с родителями</a:t>
          </a:r>
        </a:p>
      </dgm:t>
    </dgm:pt>
    <dgm:pt modelId="{603AB11B-1490-44A5-9C84-736FFD2A32FF}" type="parTrans" cxnId="{C79DC721-C5AF-403F-963A-E72B496A5E4F}">
      <dgm:prSet/>
      <dgm:spPr/>
      <dgm:t>
        <a:bodyPr/>
        <a:lstStyle/>
        <a:p>
          <a:endParaRPr lang="ru-RU"/>
        </a:p>
      </dgm:t>
    </dgm:pt>
    <dgm:pt modelId="{669FA822-3D5D-4813-98A1-48F79FBB0C7E}" type="sibTrans" cxnId="{C79DC721-C5AF-403F-963A-E72B496A5E4F}">
      <dgm:prSet/>
      <dgm:spPr/>
      <dgm:t>
        <a:bodyPr/>
        <a:lstStyle/>
        <a:p>
          <a:endParaRPr lang="ru-RU"/>
        </a:p>
      </dgm:t>
    </dgm:pt>
    <dgm:pt modelId="{A083DEF6-3294-4207-8326-DA98F2E64444}">
      <dgm:prSet custT="1"/>
      <dgm:spPr/>
      <dgm:t>
        <a:bodyPr/>
        <a:lstStyle/>
        <a:p>
          <a:r>
            <a:rPr lang="ru-RU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Выставки детских работ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F20305-DCE1-4B9C-B28E-254F973C7F3D}" type="parTrans" cxnId="{23C4DD45-521A-458F-A7B7-A2B0219D639A}">
      <dgm:prSet/>
      <dgm:spPr/>
      <dgm:t>
        <a:bodyPr/>
        <a:lstStyle/>
        <a:p>
          <a:endParaRPr lang="ru-RU"/>
        </a:p>
      </dgm:t>
    </dgm:pt>
    <dgm:pt modelId="{4DDB567B-B5F0-4480-B855-FAEFB8F3E329}" type="sibTrans" cxnId="{23C4DD45-521A-458F-A7B7-A2B0219D639A}">
      <dgm:prSet/>
      <dgm:spPr/>
      <dgm:t>
        <a:bodyPr/>
        <a:lstStyle/>
        <a:p>
          <a:endParaRPr lang="ru-RU"/>
        </a:p>
      </dgm:t>
    </dgm:pt>
    <dgm:pt modelId="{D54DF004-CA0B-44DD-B9C7-6431E65A7856}">
      <dgm:prSet/>
      <dgm:spPr/>
      <dgm:t>
        <a:bodyPr/>
        <a:lstStyle/>
        <a:p>
          <a:endParaRPr lang="ru-RU" sz="1500" dirty="0"/>
        </a:p>
      </dgm:t>
    </dgm:pt>
    <dgm:pt modelId="{53EE8D26-488F-4889-92D3-404575186B34}" type="parTrans" cxnId="{F69C3659-FA29-4A02-BD41-E979FD9C2376}">
      <dgm:prSet/>
      <dgm:spPr/>
      <dgm:t>
        <a:bodyPr/>
        <a:lstStyle/>
        <a:p>
          <a:endParaRPr lang="ru-RU"/>
        </a:p>
      </dgm:t>
    </dgm:pt>
    <dgm:pt modelId="{1245ACBC-24E8-4DBA-BA2F-6A7D56CFCEC9}" type="sibTrans" cxnId="{F69C3659-FA29-4A02-BD41-E979FD9C2376}">
      <dgm:prSet/>
      <dgm:spPr/>
      <dgm:t>
        <a:bodyPr/>
        <a:lstStyle/>
        <a:p>
          <a:endParaRPr lang="ru-RU"/>
        </a:p>
      </dgm:t>
    </dgm:pt>
    <dgm:pt modelId="{A993E8E5-D121-482E-8102-0683CD846723}">
      <dgm:prSet custT="1"/>
      <dgm:spPr/>
      <dgm:t>
        <a:bodyPr/>
        <a:lstStyle/>
        <a:p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9D5C9-68ED-4D25-A62B-EF6F3661C1A4}" type="parTrans" cxnId="{65F8A566-90C2-4C45-A452-9C1B49037724}">
      <dgm:prSet/>
      <dgm:spPr/>
    </dgm:pt>
    <dgm:pt modelId="{AF3BEBFE-C159-41B1-9DD8-1737A96B3F1F}" type="sibTrans" cxnId="{65F8A566-90C2-4C45-A452-9C1B49037724}">
      <dgm:prSet/>
      <dgm:spPr/>
    </dgm:pt>
    <dgm:pt modelId="{309A8A6D-3A96-482E-BF07-BB8140825AEF}" type="pres">
      <dgm:prSet presAssocID="{83755996-01E9-40F6-84A7-7B0F67B279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74102D-80A3-449F-9B93-07AB37E4F481}" type="pres">
      <dgm:prSet presAssocID="{CE580C97-DD4D-4D6A-8539-AB51B7483B66}" presName="parentLin" presStyleCnt="0"/>
      <dgm:spPr/>
    </dgm:pt>
    <dgm:pt modelId="{EAB1413E-F6BB-4AC8-A1DA-AE05B74AB41C}" type="pres">
      <dgm:prSet presAssocID="{CE580C97-DD4D-4D6A-8539-AB51B7483B66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E69BB8A-88EE-4709-B66F-5252FBF54037}" type="pres">
      <dgm:prSet presAssocID="{CE580C97-DD4D-4D6A-8539-AB51B7483B66}" presName="parentText" presStyleLbl="node1" presStyleIdx="0" presStyleCnt="1" custScaleX="101186" custScaleY="292969" custLinFactNeighborX="-33204" custLinFactNeighborY="-146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3A15D-5340-44EB-8542-E20DD253CBBE}" type="pres">
      <dgm:prSet presAssocID="{CE580C97-DD4D-4D6A-8539-AB51B7483B66}" presName="negativeSpace" presStyleCnt="0"/>
      <dgm:spPr/>
    </dgm:pt>
    <dgm:pt modelId="{830CC23A-7D2E-4076-8D43-266B2558CECA}" type="pres">
      <dgm:prSet presAssocID="{CE580C97-DD4D-4D6A-8539-AB51B7483B66}" presName="childText" presStyleLbl="conFgAcc1" presStyleIdx="0" presStyleCnt="1" custScaleY="186599" custLinFactY="-9081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2993DD-C52C-4BD3-8684-8748D02E3801}" type="presOf" srcId="{CE580C97-DD4D-4D6A-8539-AB51B7483B66}" destId="{6E69BB8A-88EE-4709-B66F-5252FBF54037}" srcOrd="1" destOrd="0" presId="urn:microsoft.com/office/officeart/2005/8/layout/list1"/>
    <dgm:cxn modelId="{AF0CB88B-6458-40E7-B759-C79F6A807B9E}" type="presOf" srcId="{83755996-01E9-40F6-84A7-7B0F67B27910}" destId="{309A8A6D-3A96-482E-BF07-BB8140825AEF}" srcOrd="0" destOrd="0" presId="urn:microsoft.com/office/officeart/2005/8/layout/list1"/>
    <dgm:cxn modelId="{C79DC721-C5AF-403F-963A-E72B496A5E4F}" srcId="{83755996-01E9-40F6-84A7-7B0F67B27910}" destId="{CE580C97-DD4D-4D6A-8539-AB51B7483B66}" srcOrd="0" destOrd="0" parTransId="{603AB11B-1490-44A5-9C84-736FFD2A32FF}" sibTransId="{669FA822-3D5D-4813-98A1-48F79FBB0C7E}"/>
    <dgm:cxn modelId="{65F8A566-90C2-4C45-A452-9C1B49037724}" srcId="{CE580C97-DD4D-4D6A-8539-AB51B7483B66}" destId="{A993E8E5-D121-482E-8102-0683CD846723}" srcOrd="0" destOrd="0" parTransId="{7659D5C9-68ED-4D25-A62B-EF6F3661C1A4}" sibTransId="{AF3BEBFE-C159-41B1-9DD8-1737A96B3F1F}"/>
    <dgm:cxn modelId="{23C4DD45-521A-458F-A7B7-A2B0219D639A}" srcId="{CE580C97-DD4D-4D6A-8539-AB51B7483B66}" destId="{A083DEF6-3294-4207-8326-DA98F2E64444}" srcOrd="1" destOrd="0" parTransId="{07F20305-DCE1-4B9C-B28E-254F973C7F3D}" sibTransId="{4DDB567B-B5F0-4480-B855-FAEFB8F3E329}"/>
    <dgm:cxn modelId="{D1FFB445-6959-4EE6-BC86-834777AC8829}" type="presOf" srcId="{A993E8E5-D121-482E-8102-0683CD846723}" destId="{830CC23A-7D2E-4076-8D43-266B2558CECA}" srcOrd="0" destOrd="0" presId="urn:microsoft.com/office/officeart/2005/8/layout/list1"/>
    <dgm:cxn modelId="{CA910E46-7AC1-408F-84B5-FF149C1E1D8C}" type="presOf" srcId="{CE580C97-DD4D-4D6A-8539-AB51B7483B66}" destId="{EAB1413E-F6BB-4AC8-A1DA-AE05B74AB41C}" srcOrd="0" destOrd="0" presId="urn:microsoft.com/office/officeart/2005/8/layout/list1"/>
    <dgm:cxn modelId="{F69C3659-FA29-4A02-BD41-E979FD9C2376}" srcId="{CE580C97-DD4D-4D6A-8539-AB51B7483B66}" destId="{D54DF004-CA0B-44DD-B9C7-6431E65A7856}" srcOrd="2" destOrd="0" parTransId="{53EE8D26-488F-4889-92D3-404575186B34}" sibTransId="{1245ACBC-24E8-4DBA-BA2F-6A7D56CFCEC9}"/>
    <dgm:cxn modelId="{D50845F5-7138-4EEA-B51D-C91A5597FD61}" type="presOf" srcId="{D54DF004-CA0B-44DD-B9C7-6431E65A7856}" destId="{830CC23A-7D2E-4076-8D43-266B2558CECA}" srcOrd="0" destOrd="2" presId="urn:microsoft.com/office/officeart/2005/8/layout/list1"/>
    <dgm:cxn modelId="{06236869-B454-4931-BCAF-0286D51BFF12}" type="presOf" srcId="{A083DEF6-3294-4207-8326-DA98F2E64444}" destId="{830CC23A-7D2E-4076-8D43-266B2558CECA}" srcOrd="0" destOrd="1" presId="urn:microsoft.com/office/officeart/2005/8/layout/list1"/>
    <dgm:cxn modelId="{31AEB241-5491-4EA1-8F76-BDEB0B08D203}" type="presParOf" srcId="{309A8A6D-3A96-482E-BF07-BB8140825AEF}" destId="{C674102D-80A3-449F-9B93-07AB37E4F481}" srcOrd="0" destOrd="0" presId="urn:microsoft.com/office/officeart/2005/8/layout/list1"/>
    <dgm:cxn modelId="{46108F6B-6D80-4D89-B1E0-067FD15E7297}" type="presParOf" srcId="{C674102D-80A3-449F-9B93-07AB37E4F481}" destId="{EAB1413E-F6BB-4AC8-A1DA-AE05B74AB41C}" srcOrd="0" destOrd="0" presId="urn:microsoft.com/office/officeart/2005/8/layout/list1"/>
    <dgm:cxn modelId="{C84D6C9D-20B9-46EB-B413-0365E0A4B57A}" type="presParOf" srcId="{C674102D-80A3-449F-9B93-07AB37E4F481}" destId="{6E69BB8A-88EE-4709-B66F-5252FBF54037}" srcOrd="1" destOrd="0" presId="urn:microsoft.com/office/officeart/2005/8/layout/list1"/>
    <dgm:cxn modelId="{DD0F753A-CE2A-47AC-844B-890339A70A0C}" type="presParOf" srcId="{309A8A6D-3A96-482E-BF07-BB8140825AEF}" destId="{C7D3A15D-5340-44EB-8542-E20DD253CBBE}" srcOrd="1" destOrd="0" presId="urn:microsoft.com/office/officeart/2005/8/layout/list1"/>
    <dgm:cxn modelId="{E446D62B-B990-46C7-86C6-F5956124D07C}" type="presParOf" srcId="{309A8A6D-3A96-482E-BF07-BB8140825AEF}" destId="{830CC23A-7D2E-4076-8D43-266B2558CEC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2E23D3B-2432-47FB-85D4-F6615B457AD3}" type="doc">
      <dgm:prSet loTypeId="urn:microsoft.com/office/officeart/2005/8/layout/vList2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E4D1CB37-696B-4E50-B8C9-77887731F1EB}">
      <dgm:prSet/>
      <dgm:spPr/>
      <dgm:t>
        <a:bodyPr/>
        <a:lstStyle/>
        <a:p>
          <a:pPr algn="ctr" rtl="0"/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развитие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C0297A-77DC-468F-A2FD-6E366080A02F}" type="parTrans" cxnId="{3BB6F730-6FDF-4C45-9B69-882A0AD0157B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E3DE32-9BF4-4BA8-B00D-5341349E4DAF}" type="sibTrans" cxnId="{3BB6F730-6FDF-4C45-9B69-882A0AD0157B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75D6B-09AC-4A0A-9921-6CBEFD8472D1}" type="pres">
      <dgm:prSet presAssocID="{82E23D3B-2432-47FB-85D4-F6615B457A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5F923B-E8FF-4CB6-952B-10ECC474214A}" type="pres">
      <dgm:prSet presAssocID="{E4D1CB37-696B-4E50-B8C9-77887731F1EB}" presName="parentText" presStyleLbl="node1" presStyleIdx="0" presStyleCnt="1" custScaleY="42587" custLinFactNeighborX="-36524" custLinFactNeighborY="19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72C6ED-AF3B-49AC-8E50-1AB56009175D}" type="presOf" srcId="{E4D1CB37-696B-4E50-B8C9-77887731F1EB}" destId="{C15F923B-E8FF-4CB6-952B-10ECC474214A}" srcOrd="0" destOrd="0" presId="urn:microsoft.com/office/officeart/2005/8/layout/vList2"/>
    <dgm:cxn modelId="{3BB6F730-6FDF-4C45-9B69-882A0AD0157B}" srcId="{82E23D3B-2432-47FB-85D4-F6615B457AD3}" destId="{E4D1CB37-696B-4E50-B8C9-77887731F1EB}" srcOrd="0" destOrd="0" parTransId="{F6C0297A-77DC-468F-A2FD-6E366080A02F}" sibTransId="{CDE3DE32-9BF4-4BA8-B00D-5341349E4DAF}"/>
    <dgm:cxn modelId="{03A1AB57-7992-4DD0-8652-CEA3E0D764C3}" type="presOf" srcId="{82E23D3B-2432-47FB-85D4-F6615B457AD3}" destId="{02B75D6B-09AC-4A0A-9921-6CBEFD8472D1}" srcOrd="0" destOrd="0" presId="urn:microsoft.com/office/officeart/2005/8/layout/vList2"/>
    <dgm:cxn modelId="{D9AFC255-D5EF-4F78-9174-88494FE4ED48}" type="presParOf" srcId="{02B75D6B-09AC-4A0A-9921-6CBEFD8472D1}" destId="{C15F923B-E8FF-4CB6-952B-10ECC474214A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BEDB65F-8708-4D76-8381-47394461A67C}" type="doc">
      <dgm:prSet loTypeId="urn:microsoft.com/office/officeart/2005/8/layout/list1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2DF7B2CF-6C68-45C2-A773-CFCB7F5E59E9}">
      <dgm:prSet custT="1"/>
      <dgm:spPr/>
      <dgm:t>
        <a:bodyPr/>
        <a:lstStyle/>
        <a:p>
          <a:pPr algn="ctr" rtl="0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детьми</a:t>
          </a:r>
        </a:p>
      </dgm:t>
    </dgm:pt>
    <dgm:pt modelId="{00333B2F-D356-4330-AE61-C5BD643C9542}" type="parTrans" cxnId="{0DAD4A4D-3E5B-4D1B-A6B2-D63A016EE1A7}">
      <dgm:prSet/>
      <dgm:spPr/>
      <dgm:t>
        <a:bodyPr/>
        <a:lstStyle/>
        <a:p>
          <a:endParaRPr lang="ru-RU"/>
        </a:p>
      </dgm:t>
    </dgm:pt>
    <dgm:pt modelId="{FC1840C7-0C8D-4C3E-B9F4-DD79D1BC0CE0}" type="sibTrans" cxnId="{0DAD4A4D-3E5B-4D1B-A6B2-D63A016EE1A7}">
      <dgm:prSet/>
      <dgm:spPr/>
      <dgm:t>
        <a:bodyPr/>
        <a:lstStyle/>
        <a:p>
          <a:endParaRPr lang="ru-RU"/>
        </a:p>
      </dgm:t>
    </dgm:pt>
    <dgm:pt modelId="{8D45E4E8-7060-4D03-9C15-B8CEED748BF4}">
      <dgm:prSet custT="1"/>
      <dgm:spPr/>
      <dgm:t>
        <a:bodyPr/>
        <a:lstStyle/>
        <a:p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Подвижная игра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9CEB00-8E45-4800-B8AB-D5D200AC2181}" type="parTrans" cxnId="{546F0021-F0FD-4F1C-9C95-C4B25E867B7C}">
      <dgm:prSet/>
      <dgm:spPr/>
      <dgm:t>
        <a:bodyPr/>
        <a:lstStyle/>
        <a:p>
          <a:endParaRPr lang="ru-RU"/>
        </a:p>
      </dgm:t>
    </dgm:pt>
    <dgm:pt modelId="{9227E696-6EB7-445C-B6B7-25FF96456F48}" type="sibTrans" cxnId="{546F0021-F0FD-4F1C-9C95-C4B25E867B7C}">
      <dgm:prSet/>
      <dgm:spPr/>
      <dgm:t>
        <a:bodyPr/>
        <a:lstStyle/>
        <a:p>
          <a:endParaRPr lang="ru-RU"/>
        </a:p>
      </dgm:t>
    </dgm:pt>
    <dgm:pt modelId="{F931A224-F7B9-4FAE-9762-B605C2BC4B9F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Физкультминутка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8F69FA-644D-401B-B9F4-D2D3A211A83F}" type="parTrans" cxnId="{8C88F538-C97E-402F-8153-CAA9D15471E4}">
      <dgm:prSet/>
      <dgm:spPr/>
    </dgm:pt>
    <dgm:pt modelId="{846A0E15-643B-4F60-AF99-4D4E78D300B9}" type="sibTrans" cxnId="{8C88F538-C97E-402F-8153-CAA9D15471E4}">
      <dgm:prSet/>
      <dgm:spPr/>
    </dgm:pt>
    <dgm:pt modelId="{C90C9921-3CEE-4E9C-8317-8F2B9FCB3363}" type="pres">
      <dgm:prSet presAssocID="{FBEDB65F-8708-4D76-8381-47394461A6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452C68-694E-4825-BD19-2C2A8E931B73}" type="pres">
      <dgm:prSet presAssocID="{2DF7B2CF-6C68-45C2-A773-CFCB7F5E59E9}" presName="parentLin" presStyleCnt="0"/>
      <dgm:spPr/>
    </dgm:pt>
    <dgm:pt modelId="{AD5C12C5-54B5-4AEC-B2CB-D5D0039DDF87}" type="pres">
      <dgm:prSet presAssocID="{2DF7B2CF-6C68-45C2-A773-CFCB7F5E59E9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899A36B5-0829-4223-898F-8B38D1A5EB5C}" type="pres">
      <dgm:prSet presAssocID="{2DF7B2CF-6C68-45C2-A773-CFCB7F5E59E9}" presName="parentText" presStyleLbl="node1" presStyleIdx="0" presStyleCnt="1" custScaleY="22514" custLinFactNeighborX="-70558" custLinFactNeighborY="-330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EDA4C-3F06-44F5-9EAE-1875BEAA03F4}" type="pres">
      <dgm:prSet presAssocID="{2DF7B2CF-6C68-45C2-A773-CFCB7F5E59E9}" presName="negativeSpace" presStyleCnt="0"/>
      <dgm:spPr/>
    </dgm:pt>
    <dgm:pt modelId="{4938D440-2120-4904-849C-2EECDAEED3C8}" type="pres">
      <dgm:prSet presAssocID="{2DF7B2CF-6C68-45C2-A773-CFCB7F5E59E9}" presName="childText" presStyleLbl="conFgAcc1" presStyleIdx="0" presStyleCnt="1" custScaleY="62339" custLinFactNeighborY="25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1D0D3A-A3DE-4695-8CE0-77FF5B88753D}" type="presOf" srcId="{FBEDB65F-8708-4D76-8381-47394461A67C}" destId="{C90C9921-3CEE-4E9C-8317-8F2B9FCB3363}" srcOrd="0" destOrd="0" presId="urn:microsoft.com/office/officeart/2005/8/layout/list1"/>
    <dgm:cxn modelId="{2C959A91-3278-4936-9970-A58FCC4BE43A}" type="presOf" srcId="{2DF7B2CF-6C68-45C2-A773-CFCB7F5E59E9}" destId="{899A36B5-0829-4223-898F-8B38D1A5EB5C}" srcOrd="1" destOrd="0" presId="urn:microsoft.com/office/officeart/2005/8/layout/list1"/>
    <dgm:cxn modelId="{49CF6AFC-B50A-40A7-A446-0CF64F0802FF}" type="presOf" srcId="{F931A224-F7B9-4FAE-9762-B605C2BC4B9F}" destId="{4938D440-2120-4904-849C-2EECDAEED3C8}" srcOrd="0" destOrd="1" presId="urn:microsoft.com/office/officeart/2005/8/layout/list1"/>
    <dgm:cxn modelId="{546F0021-F0FD-4F1C-9C95-C4B25E867B7C}" srcId="{2DF7B2CF-6C68-45C2-A773-CFCB7F5E59E9}" destId="{8D45E4E8-7060-4D03-9C15-B8CEED748BF4}" srcOrd="0" destOrd="0" parTransId="{0E9CEB00-8E45-4800-B8AB-D5D200AC2181}" sibTransId="{9227E696-6EB7-445C-B6B7-25FF96456F48}"/>
    <dgm:cxn modelId="{BECE0D05-EFBC-4FCF-AEE9-2A2553C4B213}" type="presOf" srcId="{8D45E4E8-7060-4D03-9C15-B8CEED748BF4}" destId="{4938D440-2120-4904-849C-2EECDAEED3C8}" srcOrd="0" destOrd="0" presId="urn:microsoft.com/office/officeart/2005/8/layout/list1"/>
    <dgm:cxn modelId="{429B5E1D-734D-4E56-BC11-72410BFA3828}" type="presOf" srcId="{2DF7B2CF-6C68-45C2-A773-CFCB7F5E59E9}" destId="{AD5C12C5-54B5-4AEC-B2CB-D5D0039DDF87}" srcOrd="0" destOrd="0" presId="urn:microsoft.com/office/officeart/2005/8/layout/list1"/>
    <dgm:cxn modelId="{0DAD4A4D-3E5B-4D1B-A6B2-D63A016EE1A7}" srcId="{FBEDB65F-8708-4D76-8381-47394461A67C}" destId="{2DF7B2CF-6C68-45C2-A773-CFCB7F5E59E9}" srcOrd="0" destOrd="0" parTransId="{00333B2F-D356-4330-AE61-C5BD643C9542}" sibTransId="{FC1840C7-0C8D-4C3E-B9F4-DD79D1BC0CE0}"/>
    <dgm:cxn modelId="{8C88F538-C97E-402F-8153-CAA9D15471E4}" srcId="{2DF7B2CF-6C68-45C2-A773-CFCB7F5E59E9}" destId="{F931A224-F7B9-4FAE-9762-B605C2BC4B9F}" srcOrd="1" destOrd="0" parTransId="{B38F69FA-644D-401B-B9F4-D2D3A211A83F}" sibTransId="{846A0E15-643B-4F60-AF99-4D4E78D300B9}"/>
    <dgm:cxn modelId="{13A7BD68-0955-43CE-8462-9C3CC2B3E25D}" type="presParOf" srcId="{C90C9921-3CEE-4E9C-8317-8F2B9FCB3363}" destId="{FD452C68-694E-4825-BD19-2C2A8E931B73}" srcOrd="0" destOrd="0" presId="urn:microsoft.com/office/officeart/2005/8/layout/list1"/>
    <dgm:cxn modelId="{9225F303-8F06-4939-B330-B9204C61C3EA}" type="presParOf" srcId="{FD452C68-694E-4825-BD19-2C2A8E931B73}" destId="{AD5C12C5-54B5-4AEC-B2CB-D5D0039DDF87}" srcOrd="0" destOrd="0" presId="urn:microsoft.com/office/officeart/2005/8/layout/list1"/>
    <dgm:cxn modelId="{244736D6-D746-4432-BB00-CD3114518E6A}" type="presParOf" srcId="{FD452C68-694E-4825-BD19-2C2A8E931B73}" destId="{899A36B5-0829-4223-898F-8B38D1A5EB5C}" srcOrd="1" destOrd="0" presId="urn:microsoft.com/office/officeart/2005/8/layout/list1"/>
    <dgm:cxn modelId="{7DDB3BCF-EB88-4467-9B27-559E95AE5D1E}" type="presParOf" srcId="{C90C9921-3CEE-4E9C-8317-8F2B9FCB3363}" destId="{738EDA4C-3F06-44F5-9EAE-1875BEAA03F4}" srcOrd="1" destOrd="0" presId="urn:microsoft.com/office/officeart/2005/8/layout/list1"/>
    <dgm:cxn modelId="{57337AFC-E97C-4F4E-8B41-B8F92F0977C1}" type="presParOf" srcId="{C90C9921-3CEE-4E9C-8317-8F2B9FCB3363}" destId="{4938D440-2120-4904-849C-2EECDAEED3C8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3755996-01E9-40F6-84A7-7B0F67B27910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580C97-DD4D-4D6A-8539-AB51B7483B66}">
      <dgm:prSet custT="1"/>
      <dgm:spPr/>
      <dgm:t>
        <a:bodyPr/>
        <a:lstStyle/>
        <a:p>
          <a:pPr algn="ctr" rtl="0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с родителями</a:t>
          </a:r>
        </a:p>
      </dgm:t>
    </dgm:pt>
    <dgm:pt modelId="{603AB11B-1490-44A5-9C84-736FFD2A32FF}" type="parTrans" cxnId="{C79DC721-C5AF-403F-963A-E72B496A5E4F}">
      <dgm:prSet/>
      <dgm:spPr/>
      <dgm:t>
        <a:bodyPr/>
        <a:lstStyle/>
        <a:p>
          <a:endParaRPr lang="ru-RU"/>
        </a:p>
      </dgm:t>
    </dgm:pt>
    <dgm:pt modelId="{669FA822-3D5D-4813-98A1-48F79FBB0C7E}" type="sibTrans" cxnId="{C79DC721-C5AF-403F-963A-E72B496A5E4F}">
      <dgm:prSet/>
      <dgm:spPr/>
      <dgm:t>
        <a:bodyPr/>
        <a:lstStyle/>
        <a:p>
          <a:endParaRPr lang="ru-RU"/>
        </a:p>
      </dgm:t>
    </dgm:pt>
    <dgm:pt modelId="{A083DEF6-3294-4207-8326-DA98F2E64444}">
      <dgm:prSet custT="1"/>
      <dgm:spPr/>
      <dgm:t>
        <a:bodyPr/>
        <a:lstStyle/>
        <a:p>
          <a:r>
            <a:rPr lang="ru-RU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Практическая консультация «Правильное питание - залог здоровья»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F20305-DCE1-4B9C-B28E-254F973C7F3D}" type="parTrans" cxnId="{23C4DD45-521A-458F-A7B7-A2B0219D639A}">
      <dgm:prSet/>
      <dgm:spPr/>
      <dgm:t>
        <a:bodyPr/>
        <a:lstStyle/>
        <a:p>
          <a:endParaRPr lang="ru-RU"/>
        </a:p>
      </dgm:t>
    </dgm:pt>
    <dgm:pt modelId="{4DDB567B-B5F0-4480-B855-FAEFB8F3E329}" type="sibTrans" cxnId="{23C4DD45-521A-458F-A7B7-A2B0219D639A}">
      <dgm:prSet/>
      <dgm:spPr/>
      <dgm:t>
        <a:bodyPr/>
        <a:lstStyle/>
        <a:p>
          <a:endParaRPr lang="ru-RU"/>
        </a:p>
      </dgm:t>
    </dgm:pt>
    <dgm:pt modelId="{309A8A6D-3A96-482E-BF07-BB8140825AEF}" type="pres">
      <dgm:prSet presAssocID="{83755996-01E9-40F6-84A7-7B0F67B279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74102D-80A3-449F-9B93-07AB37E4F481}" type="pres">
      <dgm:prSet presAssocID="{CE580C97-DD4D-4D6A-8539-AB51B7483B66}" presName="parentLin" presStyleCnt="0"/>
      <dgm:spPr/>
    </dgm:pt>
    <dgm:pt modelId="{EAB1413E-F6BB-4AC8-A1DA-AE05B74AB41C}" type="pres">
      <dgm:prSet presAssocID="{CE580C97-DD4D-4D6A-8539-AB51B7483B66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E69BB8A-88EE-4709-B66F-5252FBF54037}" type="pres">
      <dgm:prSet presAssocID="{CE580C97-DD4D-4D6A-8539-AB51B7483B66}" presName="parentText" presStyleLbl="node1" presStyleIdx="0" presStyleCnt="1" custScaleX="97106" custScaleY="87713" custLinFactNeighborX="-62576" custLinFactNeighborY="-443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3A15D-5340-44EB-8542-E20DD253CBBE}" type="pres">
      <dgm:prSet presAssocID="{CE580C97-DD4D-4D6A-8539-AB51B7483B66}" presName="negativeSpace" presStyleCnt="0"/>
      <dgm:spPr/>
    </dgm:pt>
    <dgm:pt modelId="{830CC23A-7D2E-4076-8D43-266B2558CECA}" type="pres">
      <dgm:prSet presAssocID="{CE580C97-DD4D-4D6A-8539-AB51B7483B66}" presName="childText" presStyleLbl="conFgAcc1" presStyleIdx="0" presStyleCnt="1" custScaleY="104445" custLinFactNeighborY="-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FC02FD-2B66-497B-83F9-51ACB5A6B9C9}" type="presOf" srcId="{CE580C97-DD4D-4D6A-8539-AB51B7483B66}" destId="{EAB1413E-F6BB-4AC8-A1DA-AE05B74AB41C}" srcOrd="0" destOrd="0" presId="urn:microsoft.com/office/officeart/2005/8/layout/list1"/>
    <dgm:cxn modelId="{E77F51B5-478E-4382-A728-A93CD24BE10A}" type="presOf" srcId="{83755996-01E9-40F6-84A7-7B0F67B27910}" destId="{309A8A6D-3A96-482E-BF07-BB8140825AEF}" srcOrd="0" destOrd="0" presId="urn:microsoft.com/office/officeart/2005/8/layout/list1"/>
    <dgm:cxn modelId="{C5C71DF2-2536-4A27-BEB6-05A7C41D119F}" type="presOf" srcId="{CE580C97-DD4D-4D6A-8539-AB51B7483B66}" destId="{6E69BB8A-88EE-4709-B66F-5252FBF54037}" srcOrd="1" destOrd="0" presId="urn:microsoft.com/office/officeart/2005/8/layout/list1"/>
    <dgm:cxn modelId="{C79DC721-C5AF-403F-963A-E72B496A5E4F}" srcId="{83755996-01E9-40F6-84A7-7B0F67B27910}" destId="{CE580C97-DD4D-4D6A-8539-AB51B7483B66}" srcOrd="0" destOrd="0" parTransId="{603AB11B-1490-44A5-9C84-736FFD2A32FF}" sibTransId="{669FA822-3D5D-4813-98A1-48F79FBB0C7E}"/>
    <dgm:cxn modelId="{23C4DD45-521A-458F-A7B7-A2B0219D639A}" srcId="{CE580C97-DD4D-4D6A-8539-AB51B7483B66}" destId="{A083DEF6-3294-4207-8326-DA98F2E64444}" srcOrd="0" destOrd="0" parTransId="{07F20305-DCE1-4B9C-B28E-254F973C7F3D}" sibTransId="{4DDB567B-B5F0-4480-B855-FAEFB8F3E329}"/>
    <dgm:cxn modelId="{FDCD90F6-96A8-463C-8492-F73E8DD5340E}" type="presOf" srcId="{A083DEF6-3294-4207-8326-DA98F2E64444}" destId="{830CC23A-7D2E-4076-8D43-266B2558CECA}" srcOrd="0" destOrd="0" presId="urn:microsoft.com/office/officeart/2005/8/layout/list1"/>
    <dgm:cxn modelId="{7CD5652C-89D4-495E-B79D-AF48B41A723A}" type="presParOf" srcId="{309A8A6D-3A96-482E-BF07-BB8140825AEF}" destId="{C674102D-80A3-449F-9B93-07AB37E4F481}" srcOrd="0" destOrd="0" presId="urn:microsoft.com/office/officeart/2005/8/layout/list1"/>
    <dgm:cxn modelId="{6E00B457-FEE4-43AE-A4A4-EC6C0ABAF6C9}" type="presParOf" srcId="{C674102D-80A3-449F-9B93-07AB37E4F481}" destId="{EAB1413E-F6BB-4AC8-A1DA-AE05B74AB41C}" srcOrd="0" destOrd="0" presId="urn:microsoft.com/office/officeart/2005/8/layout/list1"/>
    <dgm:cxn modelId="{E6778B21-3CA0-4D8D-9C90-2FC7BDA41768}" type="presParOf" srcId="{C674102D-80A3-449F-9B93-07AB37E4F481}" destId="{6E69BB8A-88EE-4709-B66F-5252FBF54037}" srcOrd="1" destOrd="0" presId="urn:microsoft.com/office/officeart/2005/8/layout/list1"/>
    <dgm:cxn modelId="{CC601972-387E-449F-B3F7-8C85198E5D6A}" type="presParOf" srcId="{309A8A6D-3A96-482E-BF07-BB8140825AEF}" destId="{C7D3A15D-5340-44EB-8542-E20DD253CBBE}" srcOrd="1" destOrd="0" presId="urn:microsoft.com/office/officeart/2005/8/layout/list1"/>
    <dgm:cxn modelId="{876EC753-BB43-448B-918E-F53663A8DC94}" type="presParOf" srcId="{309A8A6D-3A96-482E-BF07-BB8140825AEF}" destId="{830CC23A-7D2E-4076-8D43-266B2558CEC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4D0B924-D4D7-4662-AC69-734D501BC6B0}" type="doc">
      <dgm:prSet loTypeId="urn:microsoft.com/office/officeart/2005/8/layout/list1" loCatId="list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AAB7E3B4-F9CC-43D7-B730-D4DC6ADF632D}">
      <dgm:prSet custT="1"/>
      <dgm:spPr/>
      <dgm:t>
        <a:bodyPr/>
        <a:lstStyle/>
        <a:p>
          <a:pPr algn="ctr" rtl="0"/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Ожидаемый результат</a:t>
          </a:r>
        </a:p>
      </dgm:t>
    </dgm:pt>
    <dgm:pt modelId="{BC24C4DD-4C48-4A25-A24A-52D16303BF14}" type="parTrans" cxnId="{4AE39629-3956-4B74-8F15-A02BE2C17323}">
      <dgm:prSet/>
      <dgm:spPr/>
      <dgm:t>
        <a:bodyPr/>
        <a:lstStyle/>
        <a:p>
          <a:endParaRPr lang="ru-RU"/>
        </a:p>
      </dgm:t>
    </dgm:pt>
    <dgm:pt modelId="{64924F15-E0BB-42FC-814F-F163D4EEF4D4}" type="sibTrans" cxnId="{4AE39629-3956-4B74-8F15-A02BE2C17323}">
      <dgm:prSet/>
      <dgm:spPr/>
      <dgm:t>
        <a:bodyPr/>
        <a:lstStyle/>
        <a:p>
          <a:endParaRPr lang="ru-RU"/>
        </a:p>
      </dgm:t>
    </dgm:pt>
    <dgm:pt modelId="{2393160F-F0D6-45BC-A9E8-D7C6073DDB0C}">
      <dgm:prSet/>
      <dgm:spPr/>
      <dgm:t>
        <a:bodyPr/>
        <a:lstStyle/>
        <a:p>
          <a:pPr algn="l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 детей сформируются представления о том, что вредно и что полезно для здоровья , об организации правильного и здорового питания.</a:t>
          </a:r>
        </a:p>
      </dgm:t>
    </dgm:pt>
    <dgm:pt modelId="{041459C0-83F4-47D6-A406-CA381A42D7E7}" type="parTrans" cxnId="{8A7F7D7E-3083-443A-8834-BB459D410911}">
      <dgm:prSet/>
      <dgm:spPr/>
      <dgm:t>
        <a:bodyPr/>
        <a:lstStyle/>
        <a:p>
          <a:endParaRPr lang="ru-RU"/>
        </a:p>
      </dgm:t>
    </dgm:pt>
    <dgm:pt modelId="{7E4358A0-F061-4159-8119-09F9D9B8B148}" type="sibTrans" cxnId="{8A7F7D7E-3083-443A-8834-BB459D410911}">
      <dgm:prSet/>
      <dgm:spPr/>
      <dgm:t>
        <a:bodyPr/>
        <a:lstStyle/>
        <a:p>
          <a:endParaRPr lang="ru-RU"/>
        </a:p>
      </dgm:t>
    </dgm:pt>
    <dgm:pt modelId="{D84A584B-1052-42CA-8C8E-9DA50898CC8E}">
      <dgm:prSet/>
      <dgm:spPr/>
      <dgm:t>
        <a:bodyPr/>
        <a:lstStyle/>
        <a:p>
          <a:pPr algn="l"/>
          <a:endParaRPr lang="ru-RU" dirty="0"/>
        </a:p>
      </dgm:t>
    </dgm:pt>
    <dgm:pt modelId="{8C7D368B-8DDC-4C5F-9451-C8844DC964AF}" type="parTrans" cxnId="{F755AD85-B11A-451B-BA82-326C9DC311AF}">
      <dgm:prSet/>
      <dgm:spPr/>
      <dgm:t>
        <a:bodyPr/>
        <a:lstStyle/>
        <a:p>
          <a:endParaRPr lang="ru-RU"/>
        </a:p>
      </dgm:t>
    </dgm:pt>
    <dgm:pt modelId="{A796C9BA-235C-409F-ACD2-F9CFC2D1AA01}" type="sibTrans" cxnId="{F755AD85-B11A-451B-BA82-326C9DC311AF}">
      <dgm:prSet/>
      <dgm:spPr/>
      <dgm:t>
        <a:bodyPr/>
        <a:lstStyle/>
        <a:p>
          <a:endParaRPr lang="ru-RU"/>
        </a:p>
      </dgm:t>
    </dgm:pt>
    <dgm:pt modelId="{87A06FA4-AC16-4579-9737-E47C2EC6BD74}">
      <dgm:prSet/>
      <dgm:spPr/>
      <dgm:t>
        <a:bodyPr/>
        <a:lstStyle/>
        <a:p>
          <a:pPr algn="l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Родители обратят внимание на рацион своих детей, изменят их меню, сделав его более витаминизированным и полезным.</a:t>
          </a:r>
        </a:p>
      </dgm:t>
    </dgm:pt>
    <dgm:pt modelId="{21C1A078-E507-4408-B671-73833E9F6BA7}" type="parTrans" cxnId="{1992089F-45A0-492C-9BB2-DE4647A9A1AF}">
      <dgm:prSet/>
      <dgm:spPr/>
      <dgm:t>
        <a:bodyPr/>
        <a:lstStyle/>
        <a:p>
          <a:endParaRPr lang="ru-RU"/>
        </a:p>
      </dgm:t>
    </dgm:pt>
    <dgm:pt modelId="{A69A4E7C-DC9E-4D40-B5D5-FBC557CA8B02}" type="sibTrans" cxnId="{1992089F-45A0-492C-9BB2-DE4647A9A1AF}">
      <dgm:prSet/>
      <dgm:spPr/>
      <dgm:t>
        <a:bodyPr/>
        <a:lstStyle/>
        <a:p>
          <a:endParaRPr lang="ru-RU"/>
        </a:p>
      </dgm:t>
    </dgm:pt>
    <dgm:pt modelId="{049BF550-A9FA-4E9F-A7C0-F0FB2F2854EA}">
      <dgm:prSet/>
      <dgm:spPr/>
      <dgm:t>
        <a:bodyPr/>
        <a:lstStyle/>
        <a:p>
          <a:pPr algn="l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Воспитатели в процессе реализации проекта с детьми расширят свои знания о правильном питании</a:t>
          </a:r>
        </a:p>
      </dgm:t>
    </dgm:pt>
    <dgm:pt modelId="{61613F86-9B93-4BFB-BA9C-2F0123993CE0}" type="parTrans" cxnId="{3990AC5C-87AC-408E-9755-4F323DEC3CD3}">
      <dgm:prSet/>
      <dgm:spPr/>
      <dgm:t>
        <a:bodyPr/>
        <a:lstStyle/>
        <a:p>
          <a:endParaRPr lang="ru-RU"/>
        </a:p>
      </dgm:t>
    </dgm:pt>
    <dgm:pt modelId="{9C20AE96-A315-4D90-B3C9-9BE0C08082DA}" type="sibTrans" cxnId="{3990AC5C-87AC-408E-9755-4F323DEC3CD3}">
      <dgm:prSet/>
      <dgm:spPr/>
      <dgm:t>
        <a:bodyPr/>
        <a:lstStyle/>
        <a:p>
          <a:endParaRPr lang="ru-RU"/>
        </a:p>
      </dgm:t>
    </dgm:pt>
    <dgm:pt modelId="{20DCC3E5-A699-4DB7-94AA-634293B74410}" type="pres">
      <dgm:prSet presAssocID="{B4D0B924-D4D7-4662-AC69-734D501BC6B0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001EA1-3C70-474C-9AD4-0DA539B6A5AA}" type="pres">
      <dgm:prSet presAssocID="{AAB7E3B4-F9CC-43D7-B730-D4DC6ADF632D}" presName="parentLin" presStyleCnt="0"/>
      <dgm:spPr/>
    </dgm:pt>
    <dgm:pt modelId="{B4DAE406-BD36-4BA7-8CE4-8948F9DA3F41}" type="pres">
      <dgm:prSet presAssocID="{AAB7E3B4-F9CC-43D7-B730-D4DC6ADF632D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DD51905-C92D-4620-A477-4059D1635ABA}" type="pres">
      <dgm:prSet presAssocID="{AAB7E3B4-F9CC-43D7-B730-D4DC6ADF632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57AA5-58F2-4D01-8023-689EDEBB0DD4}" type="pres">
      <dgm:prSet presAssocID="{AAB7E3B4-F9CC-43D7-B730-D4DC6ADF632D}" presName="negativeSpace" presStyleCnt="0"/>
      <dgm:spPr/>
    </dgm:pt>
    <dgm:pt modelId="{EDED49DC-9838-45DF-AA1F-9E7A40142AE7}" type="pres">
      <dgm:prSet presAssocID="{AAB7E3B4-F9CC-43D7-B730-D4DC6ADF632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9629-3956-4B74-8F15-A02BE2C17323}" srcId="{B4D0B924-D4D7-4662-AC69-734D501BC6B0}" destId="{AAB7E3B4-F9CC-43D7-B730-D4DC6ADF632D}" srcOrd="0" destOrd="0" parTransId="{BC24C4DD-4C48-4A25-A24A-52D16303BF14}" sibTransId="{64924F15-E0BB-42FC-814F-F163D4EEF4D4}"/>
    <dgm:cxn modelId="{80916F24-EED4-4628-B7E5-A6425388BF18}" type="presOf" srcId="{87A06FA4-AC16-4579-9737-E47C2EC6BD74}" destId="{EDED49DC-9838-45DF-AA1F-9E7A40142AE7}" srcOrd="0" destOrd="1" presId="urn:microsoft.com/office/officeart/2005/8/layout/list1"/>
    <dgm:cxn modelId="{412D1FE9-1A3D-4480-9AE9-8CE05C905A74}" type="presOf" srcId="{049BF550-A9FA-4E9F-A7C0-F0FB2F2854EA}" destId="{EDED49DC-9838-45DF-AA1F-9E7A40142AE7}" srcOrd="0" destOrd="2" presId="urn:microsoft.com/office/officeart/2005/8/layout/list1"/>
    <dgm:cxn modelId="{63D0A51C-9DA0-4F7D-832D-40C795E1A1A1}" type="presOf" srcId="{AAB7E3B4-F9CC-43D7-B730-D4DC6ADF632D}" destId="{B4DAE406-BD36-4BA7-8CE4-8948F9DA3F41}" srcOrd="0" destOrd="0" presId="urn:microsoft.com/office/officeart/2005/8/layout/list1"/>
    <dgm:cxn modelId="{1B93B0EA-1BA8-44FD-82A7-F647DFD15833}" type="presOf" srcId="{B4D0B924-D4D7-4662-AC69-734D501BC6B0}" destId="{20DCC3E5-A699-4DB7-94AA-634293B74410}" srcOrd="0" destOrd="0" presId="urn:microsoft.com/office/officeart/2005/8/layout/list1"/>
    <dgm:cxn modelId="{D6FFD0ED-365F-4202-AB12-131B7D3D0AFA}" type="presOf" srcId="{2393160F-F0D6-45BC-A9E8-D7C6073DDB0C}" destId="{EDED49DC-9838-45DF-AA1F-9E7A40142AE7}" srcOrd="0" destOrd="0" presId="urn:microsoft.com/office/officeart/2005/8/layout/list1"/>
    <dgm:cxn modelId="{1992089F-45A0-492C-9BB2-DE4647A9A1AF}" srcId="{AAB7E3B4-F9CC-43D7-B730-D4DC6ADF632D}" destId="{87A06FA4-AC16-4579-9737-E47C2EC6BD74}" srcOrd="1" destOrd="0" parTransId="{21C1A078-E507-4408-B671-73833E9F6BA7}" sibTransId="{A69A4E7C-DC9E-4D40-B5D5-FBC557CA8B02}"/>
    <dgm:cxn modelId="{8A7F7D7E-3083-443A-8834-BB459D410911}" srcId="{AAB7E3B4-F9CC-43D7-B730-D4DC6ADF632D}" destId="{2393160F-F0D6-45BC-A9E8-D7C6073DDB0C}" srcOrd="0" destOrd="0" parTransId="{041459C0-83F4-47D6-A406-CA381A42D7E7}" sibTransId="{7E4358A0-F061-4159-8119-09F9D9B8B148}"/>
    <dgm:cxn modelId="{F755AD85-B11A-451B-BA82-326C9DC311AF}" srcId="{AAB7E3B4-F9CC-43D7-B730-D4DC6ADF632D}" destId="{D84A584B-1052-42CA-8C8E-9DA50898CC8E}" srcOrd="3" destOrd="0" parTransId="{8C7D368B-8DDC-4C5F-9451-C8844DC964AF}" sibTransId="{A796C9BA-235C-409F-ACD2-F9CFC2D1AA01}"/>
    <dgm:cxn modelId="{A820A7A2-C956-40A6-80A4-4DFED2821ABB}" type="presOf" srcId="{AAB7E3B4-F9CC-43D7-B730-D4DC6ADF632D}" destId="{ADD51905-C92D-4620-A477-4059D1635ABA}" srcOrd="1" destOrd="0" presId="urn:microsoft.com/office/officeart/2005/8/layout/list1"/>
    <dgm:cxn modelId="{5E014657-8AE6-4F21-A62E-CE0F38C4A268}" type="presOf" srcId="{D84A584B-1052-42CA-8C8E-9DA50898CC8E}" destId="{EDED49DC-9838-45DF-AA1F-9E7A40142AE7}" srcOrd="0" destOrd="3" presId="urn:microsoft.com/office/officeart/2005/8/layout/list1"/>
    <dgm:cxn modelId="{3990AC5C-87AC-408E-9755-4F323DEC3CD3}" srcId="{AAB7E3B4-F9CC-43D7-B730-D4DC6ADF632D}" destId="{049BF550-A9FA-4E9F-A7C0-F0FB2F2854EA}" srcOrd="2" destOrd="0" parTransId="{61613F86-9B93-4BFB-BA9C-2F0123993CE0}" sibTransId="{9C20AE96-A315-4D90-B3C9-9BE0C08082DA}"/>
    <dgm:cxn modelId="{A5855B96-7668-4B51-957C-C7A490494F4E}" type="presParOf" srcId="{20DCC3E5-A699-4DB7-94AA-634293B74410}" destId="{38001EA1-3C70-474C-9AD4-0DA539B6A5AA}" srcOrd="0" destOrd="0" presId="urn:microsoft.com/office/officeart/2005/8/layout/list1"/>
    <dgm:cxn modelId="{A34C3A78-3A3A-448F-94EC-F43B9B9AAC1B}" type="presParOf" srcId="{38001EA1-3C70-474C-9AD4-0DA539B6A5AA}" destId="{B4DAE406-BD36-4BA7-8CE4-8948F9DA3F41}" srcOrd="0" destOrd="0" presId="urn:microsoft.com/office/officeart/2005/8/layout/list1"/>
    <dgm:cxn modelId="{643D31F7-E3D7-43B1-94E4-E2B56130A233}" type="presParOf" srcId="{38001EA1-3C70-474C-9AD4-0DA539B6A5AA}" destId="{ADD51905-C92D-4620-A477-4059D1635ABA}" srcOrd="1" destOrd="0" presId="urn:microsoft.com/office/officeart/2005/8/layout/list1"/>
    <dgm:cxn modelId="{EB6A6501-4C91-489C-BD60-F5F92D92CF6B}" type="presParOf" srcId="{20DCC3E5-A699-4DB7-94AA-634293B74410}" destId="{76157AA5-58F2-4D01-8023-689EDEBB0DD4}" srcOrd="1" destOrd="0" presId="urn:microsoft.com/office/officeart/2005/8/layout/list1"/>
    <dgm:cxn modelId="{0DF705B1-6630-4254-AC5A-C31BC6A1B23B}" type="presParOf" srcId="{20DCC3E5-A699-4DB7-94AA-634293B74410}" destId="{EDED49DC-9838-45DF-AA1F-9E7A40142AE7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B457C9D-15F1-4C78-9C30-8C4D7C18A86B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CD8BE1-A5DA-4606-9B68-B20B7EE665B6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pPr algn="ctr"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Принципы здорового питания</a:t>
          </a:r>
        </a:p>
      </dgm:t>
    </dgm:pt>
    <dgm:pt modelId="{76EB9826-8595-46CE-8D0B-C831DB88422F}" type="parTrans" cxnId="{4D9F919E-68EC-44FE-A73E-195195FEC9A8}">
      <dgm:prSet/>
      <dgm:spPr/>
      <dgm:t>
        <a:bodyPr/>
        <a:lstStyle/>
        <a:p>
          <a:endParaRPr lang="ru-RU"/>
        </a:p>
      </dgm:t>
    </dgm:pt>
    <dgm:pt modelId="{AB97BBE3-27A3-457C-8BE9-466693203E27}" type="sibTrans" cxnId="{4D9F919E-68EC-44FE-A73E-195195FEC9A8}">
      <dgm:prSet/>
      <dgm:spPr/>
      <dgm:t>
        <a:bodyPr/>
        <a:lstStyle/>
        <a:p>
          <a:endParaRPr lang="ru-RU"/>
        </a:p>
      </dgm:t>
    </dgm:pt>
    <dgm:pt modelId="{43A07B7D-9498-4217-882A-80B5D96AD13D}">
      <dgm:prSet/>
      <dgm:spPr>
        <a:ln>
          <a:solidFill>
            <a:srgbClr val="92D050"/>
          </a:solidFill>
        </a:ln>
      </dgm:spPr>
      <dgm:t>
        <a:bodyPr/>
        <a:lstStyle/>
        <a:p>
          <a:pPr algn="l"/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D7696C-AFE0-41D2-9CCE-B69C0755744D}" type="parTrans" cxnId="{D6BD5CAA-349C-4D6E-8CA0-A2D506BC038F}">
      <dgm:prSet/>
      <dgm:spPr/>
      <dgm:t>
        <a:bodyPr/>
        <a:lstStyle/>
        <a:p>
          <a:endParaRPr lang="ru-RU"/>
        </a:p>
      </dgm:t>
    </dgm:pt>
    <dgm:pt modelId="{F51C77F9-1A18-4958-A79E-7B799F3B1F7F}" type="sibTrans" cxnId="{D6BD5CAA-349C-4D6E-8CA0-A2D506BC038F}">
      <dgm:prSet/>
      <dgm:spPr/>
      <dgm:t>
        <a:bodyPr/>
        <a:lstStyle/>
        <a:p>
          <a:endParaRPr lang="ru-RU"/>
        </a:p>
      </dgm:t>
    </dgm:pt>
    <dgm:pt modelId="{B0B4D34D-749A-4406-AE55-BD5E05A1A78C}">
      <dgm:prSet/>
      <dgm:spPr>
        <a:ln>
          <a:solidFill>
            <a:srgbClr val="92D050"/>
          </a:solidFill>
        </a:ln>
      </dgm:spPr>
      <dgm:t>
        <a:bodyPr/>
        <a:lstStyle/>
        <a:p>
          <a:pPr algn="l"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Питаться 4-5 раз в день (завтрак, обед, полдник, ужин)</a:t>
          </a:r>
        </a:p>
      </dgm:t>
    </dgm:pt>
    <dgm:pt modelId="{92179D40-2F83-41E3-959C-1A8CBED37A97}" type="parTrans" cxnId="{B9C449FB-B70B-4E86-9471-BB69D7E798DF}">
      <dgm:prSet/>
      <dgm:spPr/>
      <dgm:t>
        <a:bodyPr/>
        <a:lstStyle/>
        <a:p>
          <a:endParaRPr lang="ru-RU"/>
        </a:p>
      </dgm:t>
    </dgm:pt>
    <dgm:pt modelId="{385409AE-635E-4695-9D41-D1509485E571}" type="sibTrans" cxnId="{B9C449FB-B70B-4E86-9471-BB69D7E798DF}">
      <dgm:prSet/>
      <dgm:spPr/>
      <dgm:t>
        <a:bodyPr/>
        <a:lstStyle/>
        <a:p>
          <a:endParaRPr lang="ru-RU"/>
        </a:p>
      </dgm:t>
    </dgm:pt>
    <dgm:pt modelId="{D37EF62A-850F-48D5-97CB-484269446EA2}">
      <dgm:prSet/>
      <dgm:spPr>
        <a:ln>
          <a:solidFill>
            <a:srgbClr val="92D050"/>
          </a:solidFill>
        </a:ln>
      </dgm:spPr>
      <dgm:t>
        <a:bodyPr/>
        <a:lstStyle/>
        <a:p>
          <a:pPr algn="l"/>
          <a:endParaRPr lang="ru-RU" dirty="0"/>
        </a:p>
      </dgm:t>
    </dgm:pt>
    <dgm:pt modelId="{6CC6F3B7-9564-4002-90C3-5EEE9B125746}" type="sibTrans" cxnId="{D29A3CB7-A920-475F-8361-3712A69F1D09}">
      <dgm:prSet/>
      <dgm:spPr/>
      <dgm:t>
        <a:bodyPr/>
        <a:lstStyle/>
        <a:p>
          <a:endParaRPr lang="ru-RU"/>
        </a:p>
      </dgm:t>
    </dgm:pt>
    <dgm:pt modelId="{AD60373B-A6DE-4978-8920-EDC50D33DA3F}" type="parTrans" cxnId="{D29A3CB7-A920-475F-8361-3712A69F1D09}">
      <dgm:prSet/>
      <dgm:spPr/>
      <dgm:t>
        <a:bodyPr/>
        <a:lstStyle/>
        <a:p>
          <a:endParaRPr lang="ru-RU"/>
        </a:p>
      </dgm:t>
    </dgm:pt>
    <dgm:pt modelId="{EEDA8773-648C-4FB1-95CA-C1F134AD14EF}">
      <dgm:prSet/>
      <dgm:spPr>
        <a:ln>
          <a:solidFill>
            <a:srgbClr val="92D050"/>
          </a:solidFill>
        </a:ln>
      </dgm:spPr>
      <dgm:t>
        <a:bodyPr/>
        <a:lstStyle/>
        <a:p>
          <a:pPr algn="l"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Увеличить количество овощей и фруктов в рационе, а также молочных продуктов (кефир, йогурт), круп, бобовых. </a:t>
          </a:r>
        </a:p>
      </dgm:t>
    </dgm:pt>
    <dgm:pt modelId="{04E6C342-D856-4AB9-9763-AAA5F2B35C2F}" type="parTrans" cxnId="{A38439CA-3C16-4894-9D1B-8D5AEBF6AC6F}">
      <dgm:prSet/>
      <dgm:spPr/>
      <dgm:t>
        <a:bodyPr/>
        <a:lstStyle/>
        <a:p>
          <a:endParaRPr lang="ru-RU"/>
        </a:p>
      </dgm:t>
    </dgm:pt>
    <dgm:pt modelId="{BD6123C9-9CC5-40C6-8973-201FA105110A}" type="sibTrans" cxnId="{A38439CA-3C16-4894-9D1B-8D5AEBF6AC6F}">
      <dgm:prSet/>
      <dgm:spPr/>
      <dgm:t>
        <a:bodyPr/>
        <a:lstStyle/>
        <a:p>
          <a:endParaRPr lang="ru-RU"/>
        </a:p>
      </dgm:t>
    </dgm:pt>
    <dgm:pt modelId="{105A99F8-5606-41CC-9A3F-FB9BCF56864B}">
      <dgm:prSet/>
      <dgm:spPr>
        <a:ln>
          <a:solidFill>
            <a:srgbClr val="92D050"/>
          </a:solidFill>
        </a:ln>
      </dgm:spPr>
      <dgm:t>
        <a:bodyPr/>
        <a:lstStyle/>
        <a:p>
          <a:pPr algn="l"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Уменьшить количество сахара и соли (минимизировать количество чипсов, пирожных, газировки и т. д.)</a:t>
          </a:r>
        </a:p>
      </dgm:t>
    </dgm:pt>
    <dgm:pt modelId="{3D141DE6-4CE3-46A3-B554-7C9DA04A206E}" type="parTrans" cxnId="{307B3199-588C-43AC-8ED1-7E8F2E6B393F}">
      <dgm:prSet/>
      <dgm:spPr/>
      <dgm:t>
        <a:bodyPr/>
        <a:lstStyle/>
        <a:p>
          <a:endParaRPr lang="ru-RU"/>
        </a:p>
      </dgm:t>
    </dgm:pt>
    <dgm:pt modelId="{2B68C854-608D-4764-8CF3-288DAB997CB2}" type="sibTrans" cxnId="{307B3199-588C-43AC-8ED1-7E8F2E6B393F}">
      <dgm:prSet/>
      <dgm:spPr/>
      <dgm:t>
        <a:bodyPr/>
        <a:lstStyle/>
        <a:p>
          <a:endParaRPr lang="ru-RU"/>
        </a:p>
      </dgm:t>
    </dgm:pt>
    <dgm:pt modelId="{6EAFF7AB-C52C-414C-B5EA-90CF86C59E91}">
      <dgm:prSet/>
      <dgm:spPr>
        <a:ln>
          <a:solidFill>
            <a:srgbClr val="92D050"/>
          </a:solidFill>
        </a:ln>
      </dgm:spPr>
      <dgm:t>
        <a:bodyPr/>
        <a:lstStyle/>
        <a:p>
          <a:pPr algn="l"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Стараться сделать питание разнообразным. </a:t>
          </a:r>
        </a:p>
      </dgm:t>
    </dgm:pt>
    <dgm:pt modelId="{24AA864F-D816-426E-B642-D27F89D1A5EC}" type="parTrans" cxnId="{61D6D962-C7D5-45EA-BED5-9B47759432A5}">
      <dgm:prSet/>
      <dgm:spPr/>
      <dgm:t>
        <a:bodyPr/>
        <a:lstStyle/>
        <a:p>
          <a:endParaRPr lang="ru-RU"/>
        </a:p>
      </dgm:t>
    </dgm:pt>
    <dgm:pt modelId="{022054B4-55E0-45E4-A16D-96199ACC95D9}" type="sibTrans" cxnId="{61D6D962-C7D5-45EA-BED5-9B47759432A5}">
      <dgm:prSet/>
      <dgm:spPr/>
      <dgm:t>
        <a:bodyPr/>
        <a:lstStyle/>
        <a:p>
          <a:endParaRPr lang="ru-RU"/>
        </a:p>
      </dgm:t>
    </dgm:pt>
    <dgm:pt modelId="{76000837-3F10-40F6-839B-112E3BFE172E}" type="pres">
      <dgm:prSet presAssocID="{7B457C9D-15F1-4C78-9C30-8C4D7C18A8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770FBB-0A5C-4C4A-A438-E86A177DD563}" type="pres">
      <dgm:prSet presAssocID="{D0CD8BE1-A5DA-4606-9B68-B20B7EE665B6}" presName="parentLin" presStyleCnt="0"/>
      <dgm:spPr/>
    </dgm:pt>
    <dgm:pt modelId="{3BC66730-0F33-4537-9B4F-06BAFBBD460E}" type="pres">
      <dgm:prSet presAssocID="{D0CD8BE1-A5DA-4606-9B68-B20B7EE665B6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2F794FC-EC7E-4459-B031-2F0E9AA759DA}" type="pres">
      <dgm:prSet presAssocID="{D0CD8BE1-A5DA-4606-9B68-B20B7EE665B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B2DA1B-9387-4140-93A6-07DB7F9478F1}" type="pres">
      <dgm:prSet presAssocID="{D0CD8BE1-A5DA-4606-9B68-B20B7EE665B6}" presName="negativeSpace" presStyleCnt="0"/>
      <dgm:spPr/>
    </dgm:pt>
    <dgm:pt modelId="{553E4DBC-5960-4931-A8EE-297474F238E8}" type="pres">
      <dgm:prSet presAssocID="{D0CD8BE1-A5DA-4606-9B68-B20B7EE665B6}" presName="childText" presStyleLbl="conFgAcc1" presStyleIdx="0" presStyleCnt="1" custLinFactNeighborX="-208" custLinFactNeighborY="11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AD2E40-4951-4993-9297-B8DD22D99E2F}" type="presOf" srcId="{EEDA8773-648C-4FB1-95CA-C1F134AD14EF}" destId="{553E4DBC-5960-4931-A8EE-297474F238E8}" srcOrd="0" destOrd="2" presId="urn:microsoft.com/office/officeart/2005/8/layout/list1"/>
    <dgm:cxn modelId="{969A546F-1958-4554-AA1E-6647E7CF8029}" type="presOf" srcId="{D37EF62A-850F-48D5-97CB-484269446EA2}" destId="{553E4DBC-5960-4931-A8EE-297474F238E8}" srcOrd="0" destOrd="5" presId="urn:microsoft.com/office/officeart/2005/8/layout/list1"/>
    <dgm:cxn modelId="{61D6D962-C7D5-45EA-BED5-9B47759432A5}" srcId="{D0CD8BE1-A5DA-4606-9B68-B20B7EE665B6}" destId="{6EAFF7AB-C52C-414C-B5EA-90CF86C59E91}" srcOrd="4" destOrd="0" parTransId="{24AA864F-D816-426E-B642-D27F89D1A5EC}" sibTransId="{022054B4-55E0-45E4-A16D-96199ACC95D9}"/>
    <dgm:cxn modelId="{A38439CA-3C16-4894-9D1B-8D5AEBF6AC6F}" srcId="{D0CD8BE1-A5DA-4606-9B68-B20B7EE665B6}" destId="{EEDA8773-648C-4FB1-95CA-C1F134AD14EF}" srcOrd="2" destOrd="0" parTransId="{04E6C342-D856-4AB9-9763-AAA5F2B35C2F}" sibTransId="{BD6123C9-9CC5-40C6-8973-201FA105110A}"/>
    <dgm:cxn modelId="{913D6334-1978-4F78-8080-C7C0FED4BC73}" type="presOf" srcId="{7B457C9D-15F1-4C78-9C30-8C4D7C18A86B}" destId="{76000837-3F10-40F6-839B-112E3BFE172E}" srcOrd="0" destOrd="0" presId="urn:microsoft.com/office/officeart/2005/8/layout/list1"/>
    <dgm:cxn modelId="{B9C449FB-B70B-4E86-9471-BB69D7E798DF}" srcId="{D0CD8BE1-A5DA-4606-9B68-B20B7EE665B6}" destId="{B0B4D34D-749A-4406-AE55-BD5E05A1A78C}" srcOrd="1" destOrd="0" parTransId="{92179D40-2F83-41E3-959C-1A8CBED37A97}" sibTransId="{385409AE-635E-4695-9D41-D1509485E571}"/>
    <dgm:cxn modelId="{6F32FC6A-7DC4-4569-9108-FF2E0584DB8D}" type="presOf" srcId="{D0CD8BE1-A5DA-4606-9B68-B20B7EE665B6}" destId="{A2F794FC-EC7E-4459-B031-2F0E9AA759DA}" srcOrd="1" destOrd="0" presId="urn:microsoft.com/office/officeart/2005/8/layout/list1"/>
    <dgm:cxn modelId="{4D9F919E-68EC-44FE-A73E-195195FEC9A8}" srcId="{7B457C9D-15F1-4C78-9C30-8C4D7C18A86B}" destId="{D0CD8BE1-A5DA-4606-9B68-B20B7EE665B6}" srcOrd="0" destOrd="0" parTransId="{76EB9826-8595-46CE-8D0B-C831DB88422F}" sibTransId="{AB97BBE3-27A3-457C-8BE9-466693203E27}"/>
    <dgm:cxn modelId="{DFDADF1E-5360-453E-B8C3-9451F7B369A1}" type="presOf" srcId="{43A07B7D-9498-4217-882A-80B5D96AD13D}" destId="{553E4DBC-5960-4931-A8EE-297474F238E8}" srcOrd="0" destOrd="0" presId="urn:microsoft.com/office/officeart/2005/8/layout/list1"/>
    <dgm:cxn modelId="{307B3199-588C-43AC-8ED1-7E8F2E6B393F}" srcId="{D0CD8BE1-A5DA-4606-9B68-B20B7EE665B6}" destId="{105A99F8-5606-41CC-9A3F-FB9BCF56864B}" srcOrd="3" destOrd="0" parTransId="{3D141DE6-4CE3-46A3-B554-7C9DA04A206E}" sibTransId="{2B68C854-608D-4764-8CF3-288DAB997CB2}"/>
    <dgm:cxn modelId="{816B071F-55D2-43F2-80B6-AAB30F5EF2DC}" type="presOf" srcId="{6EAFF7AB-C52C-414C-B5EA-90CF86C59E91}" destId="{553E4DBC-5960-4931-A8EE-297474F238E8}" srcOrd="0" destOrd="4" presId="urn:microsoft.com/office/officeart/2005/8/layout/list1"/>
    <dgm:cxn modelId="{D6BD5CAA-349C-4D6E-8CA0-A2D506BC038F}" srcId="{D0CD8BE1-A5DA-4606-9B68-B20B7EE665B6}" destId="{43A07B7D-9498-4217-882A-80B5D96AD13D}" srcOrd="0" destOrd="0" parTransId="{DCD7696C-AFE0-41D2-9CCE-B69C0755744D}" sibTransId="{F51C77F9-1A18-4958-A79E-7B799F3B1F7F}"/>
    <dgm:cxn modelId="{D29A3CB7-A920-475F-8361-3712A69F1D09}" srcId="{D0CD8BE1-A5DA-4606-9B68-B20B7EE665B6}" destId="{D37EF62A-850F-48D5-97CB-484269446EA2}" srcOrd="5" destOrd="0" parTransId="{AD60373B-A6DE-4978-8920-EDC50D33DA3F}" sibTransId="{6CC6F3B7-9564-4002-90C3-5EEE9B125746}"/>
    <dgm:cxn modelId="{F5317D7F-3D3D-4E6E-B492-2B4DBB491AF6}" type="presOf" srcId="{D0CD8BE1-A5DA-4606-9B68-B20B7EE665B6}" destId="{3BC66730-0F33-4537-9B4F-06BAFBBD460E}" srcOrd="0" destOrd="0" presId="urn:microsoft.com/office/officeart/2005/8/layout/list1"/>
    <dgm:cxn modelId="{60C048F3-C8C3-41F7-8F91-6A8E0760CD8D}" type="presOf" srcId="{B0B4D34D-749A-4406-AE55-BD5E05A1A78C}" destId="{553E4DBC-5960-4931-A8EE-297474F238E8}" srcOrd="0" destOrd="1" presId="urn:microsoft.com/office/officeart/2005/8/layout/list1"/>
    <dgm:cxn modelId="{3E3BA313-9EE7-4FE1-AFD9-E3FCDD2EE47C}" type="presOf" srcId="{105A99F8-5606-41CC-9A3F-FB9BCF56864B}" destId="{553E4DBC-5960-4931-A8EE-297474F238E8}" srcOrd="0" destOrd="3" presId="urn:microsoft.com/office/officeart/2005/8/layout/list1"/>
    <dgm:cxn modelId="{BE608B74-33ED-4021-BADF-C1115A6FD188}" type="presParOf" srcId="{76000837-3F10-40F6-839B-112E3BFE172E}" destId="{BD770FBB-0A5C-4C4A-A438-E86A177DD563}" srcOrd="0" destOrd="0" presId="urn:microsoft.com/office/officeart/2005/8/layout/list1"/>
    <dgm:cxn modelId="{FAD00AEA-24C8-49A6-88F6-DD1C9E5E6DAC}" type="presParOf" srcId="{BD770FBB-0A5C-4C4A-A438-E86A177DD563}" destId="{3BC66730-0F33-4537-9B4F-06BAFBBD460E}" srcOrd="0" destOrd="0" presId="urn:microsoft.com/office/officeart/2005/8/layout/list1"/>
    <dgm:cxn modelId="{32C86B46-2A88-4718-8839-FF991F8DD638}" type="presParOf" srcId="{BD770FBB-0A5C-4C4A-A438-E86A177DD563}" destId="{A2F794FC-EC7E-4459-B031-2F0E9AA759DA}" srcOrd="1" destOrd="0" presId="urn:microsoft.com/office/officeart/2005/8/layout/list1"/>
    <dgm:cxn modelId="{899F2A34-253C-405C-8239-CD6AC6C835A4}" type="presParOf" srcId="{76000837-3F10-40F6-839B-112E3BFE172E}" destId="{DEB2DA1B-9387-4140-93A6-07DB7F9478F1}" srcOrd="1" destOrd="0" presId="urn:microsoft.com/office/officeart/2005/8/layout/list1"/>
    <dgm:cxn modelId="{47826118-E2A7-454E-8787-388225139664}" type="presParOf" srcId="{76000837-3F10-40F6-839B-112E3BFE172E}" destId="{553E4DBC-5960-4931-A8EE-297474F238E8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59FB418-D547-4EB0-89CB-8B020F17D930}" type="doc">
      <dgm:prSet loTypeId="urn:microsoft.com/office/officeart/2009/3/layout/CircleRelationship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4E0D73E-159C-4D6A-A1EA-EBA0804EC5F6}">
      <dgm:prSet/>
      <dgm:spPr>
        <a:solidFill>
          <a:srgbClr val="33CC33"/>
        </a:solidFill>
      </dgm:spPr>
      <dgm:t>
        <a:bodyPr/>
        <a:lstStyle/>
        <a:p>
          <a:pPr rtl="0"/>
          <a:r>
            <a:rPr lang="ru-RU" dirty="0">
              <a:latin typeface="Cleopatra" panose="02000400000000000000" pitchFamily="2" charset="0"/>
            </a:rPr>
            <a:t>Спасибо за внимание</a:t>
          </a:r>
        </a:p>
      </dgm:t>
    </dgm:pt>
    <dgm:pt modelId="{8A46BC03-2808-47EB-B51C-7C3920CFB353}" type="parTrans" cxnId="{4E1C6B29-5956-4EE8-9388-6DBD39EDFABA}">
      <dgm:prSet/>
      <dgm:spPr/>
      <dgm:t>
        <a:bodyPr/>
        <a:lstStyle/>
        <a:p>
          <a:endParaRPr lang="ru-RU"/>
        </a:p>
      </dgm:t>
    </dgm:pt>
    <dgm:pt modelId="{FBD9DFB5-FE77-4805-90DE-00479A8477EE}" type="sibTrans" cxnId="{4E1C6B29-5956-4EE8-9388-6DBD39EDFABA}">
      <dgm:prSet/>
      <dgm:spPr/>
      <dgm:t>
        <a:bodyPr/>
        <a:lstStyle/>
        <a:p>
          <a:endParaRPr lang="ru-RU"/>
        </a:p>
      </dgm:t>
    </dgm:pt>
    <dgm:pt modelId="{58DF49B1-2890-4B57-ADFC-6C1A67A825AB}" type="pres">
      <dgm:prSet presAssocID="{E59FB418-D547-4EB0-89CB-8B020F17D930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17A8186C-E42B-409D-B383-97B650A50807}" type="pres">
      <dgm:prSet presAssocID="{64E0D73E-159C-4D6A-A1EA-EBA0804EC5F6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998468C1-40F1-4F64-8273-7B43B944AA56}" type="pres">
      <dgm:prSet presAssocID="{64E0D73E-159C-4D6A-A1EA-EBA0804EC5F6}" presName="Accent1" presStyleLbl="node1" presStyleIdx="0" presStyleCnt="6"/>
      <dgm:spPr>
        <a:solidFill>
          <a:srgbClr val="3333CC"/>
        </a:solidFill>
      </dgm:spPr>
    </dgm:pt>
    <dgm:pt modelId="{1FEBB67C-00F0-418D-8D35-B6461381FBD2}" type="pres">
      <dgm:prSet presAssocID="{64E0D73E-159C-4D6A-A1EA-EBA0804EC5F6}" presName="Accent2" presStyleLbl="node1" presStyleIdx="1" presStyleCnt="6"/>
      <dgm:spPr>
        <a:solidFill>
          <a:srgbClr val="FF0000"/>
        </a:solidFill>
      </dgm:spPr>
    </dgm:pt>
    <dgm:pt modelId="{6E1100B6-CA89-4059-AC79-40E1A4E99C61}" type="pres">
      <dgm:prSet presAssocID="{64E0D73E-159C-4D6A-A1EA-EBA0804EC5F6}" presName="Accent3" presStyleLbl="node1" presStyleIdx="2" presStyleCnt="6"/>
      <dgm:spPr>
        <a:solidFill>
          <a:srgbClr val="800080"/>
        </a:solidFill>
      </dgm:spPr>
    </dgm:pt>
    <dgm:pt modelId="{672648A9-71DD-48B5-8D5F-DD93A601D073}" type="pres">
      <dgm:prSet presAssocID="{64E0D73E-159C-4D6A-A1EA-EBA0804EC5F6}" presName="Accent4" presStyleLbl="node1" presStyleIdx="3" presStyleCnt="6"/>
      <dgm:spPr>
        <a:solidFill>
          <a:srgbClr val="FF9933"/>
        </a:solidFill>
      </dgm:spPr>
    </dgm:pt>
    <dgm:pt modelId="{30AC81FB-D19F-4F41-8763-65D0595D9C20}" type="pres">
      <dgm:prSet presAssocID="{64E0D73E-159C-4D6A-A1EA-EBA0804EC5F6}" presName="Accent5" presStyleLbl="node1" presStyleIdx="4" presStyleCnt="6"/>
      <dgm:spPr>
        <a:solidFill>
          <a:srgbClr val="FFFF00"/>
        </a:solidFill>
      </dgm:spPr>
    </dgm:pt>
    <dgm:pt modelId="{F969789D-4573-4FA2-B2DA-D5551ABC5379}" type="pres">
      <dgm:prSet presAssocID="{64E0D73E-159C-4D6A-A1EA-EBA0804EC5F6}" presName="Accent6" presStyleLbl="node1" presStyleIdx="5" presStyleCnt="6"/>
      <dgm:spPr>
        <a:solidFill>
          <a:srgbClr val="00B0F0"/>
        </a:solidFill>
      </dgm:spPr>
    </dgm:pt>
  </dgm:ptLst>
  <dgm:cxnLst>
    <dgm:cxn modelId="{38BB268F-13F2-4B7A-AD15-A118188D85B6}" type="presOf" srcId="{64E0D73E-159C-4D6A-A1EA-EBA0804EC5F6}" destId="{17A8186C-E42B-409D-B383-97B650A50807}" srcOrd="0" destOrd="0" presId="urn:microsoft.com/office/officeart/2009/3/layout/CircleRelationship"/>
    <dgm:cxn modelId="{E0A8177C-F9AB-4A71-8D82-92E42638842D}" type="presOf" srcId="{E59FB418-D547-4EB0-89CB-8B020F17D930}" destId="{58DF49B1-2890-4B57-ADFC-6C1A67A825AB}" srcOrd="0" destOrd="0" presId="urn:microsoft.com/office/officeart/2009/3/layout/CircleRelationship"/>
    <dgm:cxn modelId="{4E1C6B29-5956-4EE8-9388-6DBD39EDFABA}" srcId="{E59FB418-D547-4EB0-89CB-8B020F17D930}" destId="{64E0D73E-159C-4D6A-A1EA-EBA0804EC5F6}" srcOrd="0" destOrd="0" parTransId="{8A46BC03-2808-47EB-B51C-7C3920CFB353}" sibTransId="{FBD9DFB5-FE77-4805-90DE-00479A8477EE}"/>
    <dgm:cxn modelId="{D6DCB872-1D55-45B1-BEE2-F98FD1EA937D}" type="presParOf" srcId="{58DF49B1-2890-4B57-ADFC-6C1A67A825AB}" destId="{17A8186C-E42B-409D-B383-97B650A50807}" srcOrd="0" destOrd="0" presId="urn:microsoft.com/office/officeart/2009/3/layout/CircleRelationship"/>
    <dgm:cxn modelId="{5104A1D3-ECC3-4AE9-BDB5-AED4D3742A26}" type="presParOf" srcId="{58DF49B1-2890-4B57-ADFC-6C1A67A825AB}" destId="{998468C1-40F1-4F64-8273-7B43B944AA56}" srcOrd="1" destOrd="0" presId="urn:microsoft.com/office/officeart/2009/3/layout/CircleRelationship"/>
    <dgm:cxn modelId="{5C79FE3D-2D6B-4651-B30B-DAF25F10656F}" type="presParOf" srcId="{58DF49B1-2890-4B57-ADFC-6C1A67A825AB}" destId="{1FEBB67C-00F0-418D-8D35-B6461381FBD2}" srcOrd="2" destOrd="0" presId="urn:microsoft.com/office/officeart/2009/3/layout/CircleRelationship"/>
    <dgm:cxn modelId="{46851A64-78C6-4509-BC96-BB855AC4AC2F}" type="presParOf" srcId="{58DF49B1-2890-4B57-ADFC-6C1A67A825AB}" destId="{6E1100B6-CA89-4059-AC79-40E1A4E99C61}" srcOrd="3" destOrd="0" presId="urn:microsoft.com/office/officeart/2009/3/layout/CircleRelationship"/>
    <dgm:cxn modelId="{CE6F82F5-15AA-4940-A364-4E4DB9A61BE2}" type="presParOf" srcId="{58DF49B1-2890-4B57-ADFC-6C1A67A825AB}" destId="{672648A9-71DD-48B5-8D5F-DD93A601D073}" srcOrd="4" destOrd="0" presId="urn:microsoft.com/office/officeart/2009/3/layout/CircleRelationship"/>
    <dgm:cxn modelId="{A0597259-4DF7-4A3E-B987-AB884168B0C3}" type="presParOf" srcId="{58DF49B1-2890-4B57-ADFC-6C1A67A825AB}" destId="{30AC81FB-D19F-4F41-8763-65D0595D9C20}" srcOrd="5" destOrd="0" presId="urn:microsoft.com/office/officeart/2009/3/layout/CircleRelationship"/>
    <dgm:cxn modelId="{AEF1E942-F1E8-4EE1-8F98-C3DAAD6B3EEB}" type="presParOf" srcId="{58DF49B1-2890-4B57-ADFC-6C1A67A825AB}" destId="{F969789D-4573-4FA2-B2DA-D5551ABC5379}" srcOrd="6" destOrd="0" presId="urn:microsoft.com/office/officeart/2009/3/layout/CircleRelationship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FAAFEA-8FCD-4A0B-92B1-354708226530}" type="doc">
      <dgm:prSet loTypeId="urn:microsoft.com/office/officeart/2005/8/layout/hChevron3" loCatId="process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8068EBB-EA5D-4BF0-BFF7-1C11806AF284}">
      <dgm:prSet/>
      <dgm:spPr/>
      <dgm:t>
        <a:bodyPr/>
        <a:lstStyle/>
        <a:p>
          <a:pPr rtl="0"/>
          <a:r>
            <a: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Сформировать представления детей о продуктов питания, их ценности, разнообразии и влиянии на организм</a:t>
          </a:r>
        </a:p>
      </dgm:t>
    </dgm:pt>
    <dgm:pt modelId="{E71786D3-5647-45FD-9399-72D8D93ECEB7}" type="parTrans" cxnId="{39602353-605D-4F34-ABBB-A85986B6C263}">
      <dgm:prSet/>
      <dgm:spPr/>
      <dgm:t>
        <a:bodyPr/>
        <a:lstStyle/>
        <a:p>
          <a:endParaRPr lang="ru-RU"/>
        </a:p>
      </dgm:t>
    </dgm:pt>
    <dgm:pt modelId="{CDF0F764-6FCB-442E-9198-7F06D842386C}" type="sibTrans" cxnId="{39602353-605D-4F34-ABBB-A85986B6C263}">
      <dgm:prSet/>
      <dgm:spPr/>
      <dgm:t>
        <a:bodyPr/>
        <a:lstStyle/>
        <a:p>
          <a:endParaRPr lang="ru-RU"/>
        </a:p>
      </dgm:t>
    </dgm:pt>
    <dgm:pt modelId="{E5E10037-D45A-4FC2-8809-51152D2C3E84}" type="pres">
      <dgm:prSet presAssocID="{C7FAAFEA-8FCD-4A0B-92B1-3547082265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9667F0-2290-45C9-B8B3-A67F9C50F5E3}" type="pres">
      <dgm:prSet presAssocID="{78068EBB-EA5D-4BF0-BFF7-1C11806AF284}" presName="parTxOnly" presStyleLbl="node1" presStyleIdx="0" presStyleCnt="1" custLinFactNeighborX="49" custLinFactNeighborY="-24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E40A4A-E1AF-4469-B006-BE70F3B3AB97}" type="presOf" srcId="{78068EBB-EA5D-4BF0-BFF7-1C11806AF284}" destId="{819667F0-2290-45C9-B8B3-A67F9C50F5E3}" srcOrd="0" destOrd="0" presId="urn:microsoft.com/office/officeart/2005/8/layout/hChevron3"/>
    <dgm:cxn modelId="{39602353-605D-4F34-ABBB-A85986B6C263}" srcId="{C7FAAFEA-8FCD-4A0B-92B1-354708226530}" destId="{78068EBB-EA5D-4BF0-BFF7-1C11806AF284}" srcOrd="0" destOrd="0" parTransId="{E71786D3-5647-45FD-9399-72D8D93ECEB7}" sibTransId="{CDF0F764-6FCB-442E-9198-7F06D842386C}"/>
    <dgm:cxn modelId="{CCD72B52-EB1C-4F4F-93F0-605DE74CC08A}" type="presOf" srcId="{C7FAAFEA-8FCD-4A0B-92B1-354708226530}" destId="{E5E10037-D45A-4FC2-8809-51152D2C3E84}" srcOrd="0" destOrd="0" presId="urn:microsoft.com/office/officeart/2005/8/layout/hChevron3"/>
    <dgm:cxn modelId="{F65EF79B-A1CC-4697-B578-5DF6704FCD53}" type="presParOf" srcId="{E5E10037-D45A-4FC2-8809-51152D2C3E84}" destId="{819667F0-2290-45C9-B8B3-A67F9C50F5E3}" srcOrd="0" destOrd="0" presId="urn:microsoft.com/office/officeart/2005/8/layout/hChevron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881694-934B-40B9-A937-71561D95257A}" type="doc">
      <dgm:prSet loTypeId="urn:microsoft.com/office/officeart/2005/8/layout/hChevron3" loCatId="process" qsTypeId="urn:microsoft.com/office/officeart/2005/8/quickstyle/3d1" qsCatId="3D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A0F6010D-0820-4A9F-9BB1-D6CC4DB0CB05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Формировать у детей интерес и готовность к соблюдению правил рационального и здорового питания</a:t>
          </a:r>
        </a:p>
      </dgm:t>
    </dgm:pt>
    <dgm:pt modelId="{0D897101-302A-489C-9BA6-048FC10F2370}" type="parTrans" cxnId="{9509602D-C878-4C87-9AEA-15DD5F4F8CB9}">
      <dgm:prSet/>
      <dgm:spPr/>
      <dgm:t>
        <a:bodyPr/>
        <a:lstStyle/>
        <a:p>
          <a:endParaRPr lang="ru-RU"/>
        </a:p>
      </dgm:t>
    </dgm:pt>
    <dgm:pt modelId="{4772B872-8432-4C51-9AD1-97C55BD50194}" type="sibTrans" cxnId="{9509602D-C878-4C87-9AEA-15DD5F4F8CB9}">
      <dgm:prSet/>
      <dgm:spPr/>
      <dgm:t>
        <a:bodyPr/>
        <a:lstStyle/>
        <a:p>
          <a:endParaRPr lang="ru-RU"/>
        </a:p>
      </dgm:t>
    </dgm:pt>
    <dgm:pt modelId="{F4B8D617-27F7-4C6F-B33F-ACCB6B171E8C}" type="pres">
      <dgm:prSet presAssocID="{DA881694-934B-40B9-A937-71561D9525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D82B5F-932E-43D5-BB78-050875264D0E}" type="pres">
      <dgm:prSet presAssocID="{A0F6010D-0820-4A9F-9BB1-D6CC4DB0CB05}" presName="parTxOnly" presStyleLbl="node1" presStyleIdx="0" presStyleCnt="1" custLinFactNeighborX="-49" custLinFactNeighborY="11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0FA10A-C1FC-4D39-81B1-73BD26767C5A}" type="presOf" srcId="{DA881694-934B-40B9-A937-71561D95257A}" destId="{F4B8D617-27F7-4C6F-B33F-ACCB6B171E8C}" srcOrd="0" destOrd="0" presId="urn:microsoft.com/office/officeart/2005/8/layout/hChevron3"/>
    <dgm:cxn modelId="{5B623F1D-F919-4A4E-A24E-214E6CD0610D}" type="presOf" srcId="{A0F6010D-0820-4A9F-9BB1-D6CC4DB0CB05}" destId="{74D82B5F-932E-43D5-BB78-050875264D0E}" srcOrd="0" destOrd="0" presId="urn:microsoft.com/office/officeart/2005/8/layout/hChevron3"/>
    <dgm:cxn modelId="{9509602D-C878-4C87-9AEA-15DD5F4F8CB9}" srcId="{DA881694-934B-40B9-A937-71561D95257A}" destId="{A0F6010D-0820-4A9F-9BB1-D6CC4DB0CB05}" srcOrd="0" destOrd="0" parTransId="{0D897101-302A-489C-9BA6-048FC10F2370}" sibTransId="{4772B872-8432-4C51-9AD1-97C55BD50194}"/>
    <dgm:cxn modelId="{FA3D7197-CBB1-4C0E-9EED-96DA9654D0E9}" type="presParOf" srcId="{F4B8D617-27F7-4C6F-B33F-ACCB6B171E8C}" destId="{74D82B5F-932E-43D5-BB78-050875264D0E}" srcOrd="0" destOrd="0" presId="urn:microsoft.com/office/officeart/2005/8/layout/hChevron3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C5C0BE-1535-45BE-BAE3-3AD7B25C69AA}" type="doc">
      <dgm:prSet loTypeId="urn:microsoft.com/office/officeart/2005/8/layout/hChevron3" loCatId="process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33A27E4-CF1D-443E-AC5F-D06B98A2549C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Способствовать развитию творческих способностей детей, умение работать сообща, согласовывая свои действия</a:t>
          </a:r>
        </a:p>
      </dgm:t>
    </dgm:pt>
    <dgm:pt modelId="{A6920709-7A9A-48B5-AB60-B6A6FCB71DAC}" type="parTrans" cxnId="{1E7FEC4D-92C2-4B73-A9B5-D66E970CC391}">
      <dgm:prSet/>
      <dgm:spPr/>
      <dgm:t>
        <a:bodyPr/>
        <a:lstStyle/>
        <a:p>
          <a:endParaRPr lang="ru-RU"/>
        </a:p>
      </dgm:t>
    </dgm:pt>
    <dgm:pt modelId="{764D7229-75B2-4BA4-A7B7-ACEA4912F2A2}" type="sibTrans" cxnId="{1E7FEC4D-92C2-4B73-A9B5-D66E970CC391}">
      <dgm:prSet/>
      <dgm:spPr/>
      <dgm:t>
        <a:bodyPr/>
        <a:lstStyle/>
        <a:p>
          <a:endParaRPr lang="ru-RU"/>
        </a:p>
      </dgm:t>
    </dgm:pt>
    <dgm:pt modelId="{14EAAB29-C74C-4990-948C-993FB8FFCE2D}" type="pres">
      <dgm:prSet presAssocID="{15C5C0BE-1535-45BE-BAE3-3AD7B25C69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473612-E9C2-423B-B2EE-8FCFF41685C5}" type="pres">
      <dgm:prSet presAssocID="{F33A27E4-CF1D-443E-AC5F-D06B98A2549C}" presName="parTxOnly" presStyleLbl="node1" presStyleIdx="0" presStyleCnt="1" custLinFactNeighborX="4685" custLinFactNeighborY="-12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E05772-E56D-4474-8F3B-E108D8D0A036}" type="presOf" srcId="{F33A27E4-CF1D-443E-AC5F-D06B98A2549C}" destId="{01473612-E9C2-423B-B2EE-8FCFF41685C5}" srcOrd="0" destOrd="0" presId="urn:microsoft.com/office/officeart/2005/8/layout/hChevron3"/>
    <dgm:cxn modelId="{C29C9EF3-2BDC-4300-B729-EE3814085D66}" type="presOf" srcId="{15C5C0BE-1535-45BE-BAE3-3AD7B25C69AA}" destId="{14EAAB29-C74C-4990-948C-993FB8FFCE2D}" srcOrd="0" destOrd="0" presId="urn:microsoft.com/office/officeart/2005/8/layout/hChevron3"/>
    <dgm:cxn modelId="{1E7FEC4D-92C2-4B73-A9B5-D66E970CC391}" srcId="{15C5C0BE-1535-45BE-BAE3-3AD7B25C69AA}" destId="{F33A27E4-CF1D-443E-AC5F-D06B98A2549C}" srcOrd="0" destOrd="0" parTransId="{A6920709-7A9A-48B5-AB60-B6A6FCB71DAC}" sibTransId="{764D7229-75B2-4BA4-A7B7-ACEA4912F2A2}"/>
    <dgm:cxn modelId="{FBC76C71-2EBC-4254-8F7D-F182E54C93C3}" type="presParOf" srcId="{14EAAB29-C74C-4990-948C-993FB8FFCE2D}" destId="{01473612-E9C2-423B-B2EE-8FCFF41685C5}" srcOrd="0" destOrd="0" presId="urn:microsoft.com/office/officeart/2005/8/layout/hChevron3"/>
  </dgm:cxnLst>
  <dgm:bg/>
  <dgm:whole/>
  <dgm:extLst>
    <a:ext uri="http://schemas.microsoft.com/office/drawing/2008/diagram">
      <dsp:dataModelExt xmlns=""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2B93BE-570F-4933-9398-D1B7AB519A94}" type="doc">
      <dgm:prSet loTypeId="urn:microsoft.com/office/officeart/2005/8/layout/hChevron3" loCatId="process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83A29FA9-DDC0-490F-83BD-BD957B07946E}">
      <dgm:prSet/>
      <dgm:spPr>
        <a:solidFill>
          <a:srgbClr val="FF6600"/>
        </a:solidFill>
      </dgm:spPr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Воспитывать уровень культуры поведения за столом во время еды, необходимость соблюдения этих правил, как проявление уровня культуры человека</a:t>
          </a:r>
        </a:p>
      </dgm:t>
    </dgm:pt>
    <dgm:pt modelId="{1B243553-8055-44B9-BD8D-364FA3718E1C}" type="parTrans" cxnId="{9B5BE902-E12C-41F0-AF82-51A66F0F4948}">
      <dgm:prSet/>
      <dgm:spPr/>
      <dgm:t>
        <a:bodyPr/>
        <a:lstStyle/>
        <a:p>
          <a:endParaRPr lang="ru-RU"/>
        </a:p>
      </dgm:t>
    </dgm:pt>
    <dgm:pt modelId="{BC88C23B-3E67-4363-AC8C-114CBEEF5F87}" type="sibTrans" cxnId="{9B5BE902-E12C-41F0-AF82-51A66F0F4948}">
      <dgm:prSet/>
      <dgm:spPr/>
      <dgm:t>
        <a:bodyPr/>
        <a:lstStyle/>
        <a:p>
          <a:endParaRPr lang="ru-RU"/>
        </a:p>
      </dgm:t>
    </dgm:pt>
    <dgm:pt modelId="{91D9CBC5-C0ED-4A63-8AF5-0C9A402E721A}" type="pres">
      <dgm:prSet presAssocID="{FE2B93BE-570F-4933-9398-D1B7AB519A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EEC541-3947-4F43-AE5C-D05FD56C34BC}" type="pres">
      <dgm:prSet presAssocID="{83A29FA9-DDC0-490F-83BD-BD957B07946E}" presName="parTxOnly" presStyleLbl="node1" presStyleIdx="0" presStyleCnt="1" custLinFactNeighborX="49" custLinFactNeighborY="-56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9DBA62-08E2-4CBA-AAA3-B342D7D0C898}" type="presOf" srcId="{83A29FA9-DDC0-490F-83BD-BD957B07946E}" destId="{0EEEC541-3947-4F43-AE5C-D05FD56C34BC}" srcOrd="0" destOrd="0" presId="urn:microsoft.com/office/officeart/2005/8/layout/hChevron3"/>
    <dgm:cxn modelId="{9B5BE902-E12C-41F0-AF82-51A66F0F4948}" srcId="{FE2B93BE-570F-4933-9398-D1B7AB519A94}" destId="{83A29FA9-DDC0-490F-83BD-BD957B07946E}" srcOrd="0" destOrd="0" parTransId="{1B243553-8055-44B9-BD8D-364FA3718E1C}" sibTransId="{BC88C23B-3E67-4363-AC8C-114CBEEF5F87}"/>
    <dgm:cxn modelId="{C2569B76-C8BE-4B3F-8D53-1309EA2CB703}" type="presOf" srcId="{FE2B93BE-570F-4933-9398-D1B7AB519A94}" destId="{91D9CBC5-C0ED-4A63-8AF5-0C9A402E721A}" srcOrd="0" destOrd="0" presId="urn:microsoft.com/office/officeart/2005/8/layout/hChevron3"/>
    <dgm:cxn modelId="{AE577D97-ED95-4C57-84E3-C5980000F586}" type="presParOf" srcId="{91D9CBC5-C0ED-4A63-8AF5-0C9A402E721A}" destId="{0EEEC541-3947-4F43-AE5C-D05FD56C34BC}" srcOrd="0" destOrd="0" presId="urn:microsoft.com/office/officeart/2005/8/layout/hChevron3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="" xmlns:dsp="http://schemas.microsoft.com/office/drawing/2008/diagram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1EED1D-E396-464F-8625-A087ABB83F78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920E16-6786-4A0D-AE9F-F7243D259A6E}">
      <dgm:prSet/>
      <dgm:spPr/>
      <dgm:t>
        <a:bodyPr/>
        <a:lstStyle/>
        <a:p>
          <a:pPr algn="ctr" rtl="0"/>
          <a:r>
            <a:rPr lang="ru-RU" dirty="0">
              <a:solidFill>
                <a:srgbClr val="92D050"/>
              </a:solidFill>
            </a:rPr>
            <a:t>Самым важным фактором, влияющим на здоровье и качество питания ребенка, является уровень знаний его родителей! </a:t>
          </a:r>
        </a:p>
      </dgm:t>
    </dgm:pt>
    <dgm:pt modelId="{DCB22B09-CF91-4D4B-A661-C35B9FFC0F10}" type="parTrans" cxnId="{38FE7DE7-3342-4700-8E42-D0D83B1E8583}">
      <dgm:prSet/>
      <dgm:spPr/>
      <dgm:t>
        <a:bodyPr/>
        <a:lstStyle/>
        <a:p>
          <a:endParaRPr lang="ru-RU"/>
        </a:p>
      </dgm:t>
    </dgm:pt>
    <dgm:pt modelId="{1B1A96F6-2211-4020-8F2B-68B5456686E5}" type="sibTrans" cxnId="{38FE7DE7-3342-4700-8E42-D0D83B1E8583}">
      <dgm:prSet/>
      <dgm:spPr/>
      <dgm:t>
        <a:bodyPr/>
        <a:lstStyle/>
        <a:p>
          <a:endParaRPr lang="ru-RU"/>
        </a:p>
      </dgm:t>
    </dgm:pt>
    <dgm:pt modelId="{5E7D4BF3-207F-4DE9-B59A-D46B6F1CA330}" type="pres">
      <dgm:prSet presAssocID="{661EED1D-E396-464F-8625-A087ABB83F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8D7279-FEBF-459E-B61E-D30DEEE26C3D}" type="pres">
      <dgm:prSet presAssocID="{F0920E16-6786-4A0D-AE9F-F7243D259A6E}" presName="compNode" presStyleCnt="0"/>
      <dgm:spPr/>
    </dgm:pt>
    <dgm:pt modelId="{7DCB3615-6136-4A68-9AEB-8EB217814AAB}" type="pres">
      <dgm:prSet presAssocID="{F0920E16-6786-4A0D-AE9F-F7243D259A6E}" presName="pictRect" presStyleLbl="node1" presStyleIdx="0" presStyleCnt="1" custScaleX="103163" custScaleY="8653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801D357-A911-45B3-9453-5FDC071A8D4F}" type="pres">
      <dgm:prSet presAssocID="{F0920E16-6786-4A0D-AE9F-F7243D259A6E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0AFB6D-FCA9-47C8-B6E1-79274217D9BB}" type="presOf" srcId="{661EED1D-E396-464F-8625-A087ABB83F78}" destId="{5E7D4BF3-207F-4DE9-B59A-D46B6F1CA330}" srcOrd="0" destOrd="0" presId="urn:microsoft.com/office/officeart/2005/8/layout/pList1#1"/>
    <dgm:cxn modelId="{38FE7DE7-3342-4700-8E42-D0D83B1E8583}" srcId="{661EED1D-E396-464F-8625-A087ABB83F78}" destId="{F0920E16-6786-4A0D-AE9F-F7243D259A6E}" srcOrd="0" destOrd="0" parTransId="{DCB22B09-CF91-4D4B-A661-C35B9FFC0F10}" sibTransId="{1B1A96F6-2211-4020-8F2B-68B5456686E5}"/>
    <dgm:cxn modelId="{28490F35-B8D9-46E9-A888-B1B015222BE2}" type="presOf" srcId="{F0920E16-6786-4A0D-AE9F-F7243D259A6E}" destId="{6801D357-A911-45B3-9453-5FDC071A8D4F}" srcOrd="0" destOrd="0" presId="urn:microsoft.com/office/officeart/2005/8/layout/pList1#1"/>
    <dgm:cxn modelId="{1F5C2264-E250-402E-AC8E-4D060CFADF89}" type="presParOf" srcId="{5E7D4BF3-207F-4DE9-B59A-D46B6F1CA330}" destId="{168D7279-FEBF-459E-B61E-D30DEEE26C3D}" srcOrd="0" destOrd="0" presId="urn:microsoft.com/office/officeart/2005/8/layout/pList1#1"/>
    <dgm:cxn modelId="{1D934AB9-A63A-40AD-AC91-0568481EE945}" type="presParOf" srcId="{168D7279-FEBF-459E-B61E-D30DEEE26C3D}" destId="{7DCB3615-6136-4A68-9AEB-8EB217814AAB}" srcOrd="0" destOrd="0" presId="urn:microsoft.com/office/officeart/2005/8/layout/pList1#1"/>
    <dgm:cxn modelId="{87876432-66E5-4352-962B-6629893A8AF1}" type="presParOf" srcId="{168D7279-FEBF-459E-B61E-D30DEEE26C3D}" destId="{6801D357-A911-45B3-9453-5FDC071A8D4F}" srcOrd="1" destOrd="0" presId="urn:microsoft.com/office/officeart/2005/8/layout/pList1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A44A09-A181-482B-9AB2-206D0C5F7F12}" type="doc">
      <dgm:prSet loTypeId="urn:microsoft.com/office/officeart/2005/8/layout/list1" loCatId="list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7CF51AD7-A951-4620-ABA8-7C5C0F14E817}">
      <dgm:prSet custT="1"/>
      <dgm:spPr/>
      <dgm:t>
        <a:bodyPr/>
        <a:lstStyle/>
        <a:p>
          <a:pPr algn="ctr" rtl="0"/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Паспорт проекта </a:t>
          </a:r>
        </a:p>
      </dgm:t>
    </dgm:pt>
    <dgm:pt modelId="{8854CBC2-389B-4606-A41A-3698CEFEA71F}" type="parTrans" cxnId="{2A85E28E-5BFE-4932-B7BA-79BEB01B1E20}">
      <dgm:prSet/>
      <dgm:spPr/>
      <dgm:t>
        <a:bodyPr/>
        <a:lstStyle/>
        <a:p>
          <a:endParaRPr lang="ru-RU"/>
        </a:p>
      </dgm:t>
    </dgm:pt>
    <dgm:pt modelId="{EC45F068-2534-4BA8-A667-AF24A8E88F35}" type="sibTrans" cxnId="{2A85E28E-5BFE-4932-B7BA-79BEB01B1E20}">
      <dgm:prSet/>
      <dgm:spPr/>
      <dgm:t>
        <a:bodyPr/>
        <a:lstStyle/>
        <a:p>
          <a:endParaRPr lang="ru-RU"/>
        </a:p>
      </dgm:t>
    </dgm:pt>
    <dgm:pt modelId="{0463C88F-5EEA-4F29-8793-73E8C2F66E54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Тип проекта: информационно- познавательный , практический. </a:t>
          </a:r>
        </a:p>
      </dgm:t>
    </dgm:pt>
    <dgm:pt modelId="{2D7D5677-143A-431E-BB95-3D55A71D9BC8}" type="parTrans" cxnId="{C0D92F11-1EFD-447C-A47C-0502D684AD68}">
      <dgm:prSet/>
      <dgm:spPr/>
      <dgm:t>
        <a:bodyPr/>
        <a:lstStyle/>
        <a:p>
          <a:endParaRPr lang="ru-RU"/>
        </a:p>
      </dgm:t>
    </dgm:pt>
    <dgm:pt modelId="{E571B026-4166-4B8D-B735-62445D587C22}" type="sibTrans" cxnId="{C0D92F11-1EFD-447C-A47C-0502D684AD68}">
      <dgm:prSet/>
      <dgm:spPr/>
      <dgm:t>
        <a:bodyPr/>
        <a:lstStyle/>
        <a:p>
          <a:endParaRPr lang="ru-RU"/>
        </a:p>
      </dgm:t>
    </dgm:pt>
    <dgm:pt modelId="{5FD5853C-B598-4CF0-BEC0-8CDEBDE89AD8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Срок проведения: краткосрочный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 месяц)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1A5DD3-681A-4D3E-BEEF-59B1D065FFB8}" type="parTrans" cxnId="{38896B94-7FBE-4210-9AE0-98447372D2FB}">
      <dgm:prSet/>
      <dgm:spPr/>
      <dgm:t>
        <a:bodyPr/>
        <a:lstStyle/>
        <a:p>
          <a:endParaRPr lang="ru-RU"/>
        </a:p>
      </dgm:t>
    </dgm:pt>
    <dgm:pt modelId="{30852851-A1AB-4386-9011-85D380ED2082}" type="sibTrans" cxnId="{38896B94-7FBE-4210-9AE0-98447372D2FB}">
      <dgm:prSet/>
      <dgm:spPr/>
      <dgm:t>
        <a:bodyPr/>
        <a:lstStyle/>
        <a:p>
          <a:endParaRPr lang="ru-RU"/>
        </a:p>
      </dgm:t>
    </dgm:pt>
    <dgm:pt modelId="{FB86BB7B-98CE-4805-89AF-BC9C8863B98E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Образовательная область: познавательное развитие</a:t>
          </a:r>
        </a:p>
      </dgm:t>
    </dgm:pt>
    <dgm:pt modelId="{0DA850F4-B048-4E3D-98CA-C2E7682C463C}" type="parTrans" cxnId="{611F14E9-58DC-475B-8D83-2D4F7768654F}">
      <dgm:prSet/>
      <dgm:spPr/>
      <dgm:t>
        <a:bodyPr/>
        <a:lstStyle/>
        <a:p>
          <a:endParaRPr lang="ru-RU"/>
        </a:p>
      </dgm:t>
    </dgm:pt>
    <dgm:pt modelId="{CC0265CF-D83A-4D23-9EB2-CA1D3E8F093E}" type="sibTrans" cxnId="{611F14E9-58DC-475B-8D83-2D4F7768654F}">
      <dgm:prSet/>
      <dgm:spPr/>
      <dgm:t>
        <a:bodyPr/>
        <a:lstStyle/>
        <a:p>
          <a:endParaRPr lang="ru-RU"/>
        </a:p>
      </dgm:t>
    </dgm:pt>
    <dgm:pt modelId="{A0BBFBD2-2672-48F1-9D1D-F0526467892B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Интеграция: социально-коммуникативное развитие, речевое развитие, художественно-эстетическое развитие, физическое развитие.</a:t>
          </a:r>
        </a:p>
      </dgm:t>
    </dgm:pt>
    <dgm:pt modelId="{C0B96794-B463-4CCB-A941-E824988EDB00}" type="parTrans" cxnId="{B807544E-9447-4F54-B2DA-188BFEA5E491}">
      <dgm:prSet/>
      <dgm:spPr/>
      <dgm:t>
        <a:bodyPr/>
        <a:lstStyle/>
        <a:p>
          <a:endParaRPr lang="ru-RU"/>
        </a:p>
      </dgm:t>
    </dgm:pt>
    <dgm:pt modelId="{F1F7E62E-757E-469A-8B7F-2685198AAECB}" type="sibTrans" cxnId="{B807544E-9447-4F54-B2DA-188BFEA5E491}">
      <dgm:prSet/>
      <dgm:spPr/>
      <dgm:t>
        <a:bodyPr/>
        <a:lstStyle/>
        <a:p>
          <a:endParaRPr lang="ru-RU"/>
        </a:p>
      </dgm:t>
    </dgm:pt>
    <dgm:pt modelId="{A56416F2-7F7D-482F-9E12-0A1D3963D4D2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Участники: воспитатели , специалисты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ДОУ,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дети, родители</a:t>
          </a:r>
        </a:p>
      </dgm:t>
    </dgm:pt>
    <dgm:pt modelId="{EEBEF37B-EB28-4E22-9CD1-2A5F8672AAFF}" type="sibTrans" cxnId="{EBE146DA-23E2-4FEC-A072-F7D6569D4A5B}">
      <dgm:prSet/>
      <dgm:spPr/>
      <dgm:t>
        <a:bodyPr/>
        <a:lstStyle/>
        <a:p>
          <a:endParaRPr lang="ru-RU"/>
        </a:p>
      </dgm:t>
    </dgm:pt>
    <dgm:pt modelId="{6F6CC06F-D7B8-4D0C-951C-3F204D911F77}" type="parTrans" cxnId="{EBE146DA-23E2-4FEC-A072-F7D6569D4A5B}">
      <dgm:prSet/>
      <dgm:spPr/>
      <dgm:t>
        <a:bodyPr/>
        <a:lstStyle/>
        <a:p>
          <a:endParaRPr lang="ru-RU"/>
        </a:p>
      </dgm:t>
    </dgm:pt>
    <dgm:pt modelId="{4D6ECC9F-6D74-4EDF-8B51-C274EC17E3F1}" type="pres">
      <dgm:prSet presAssocID="{7EA44A09-A181-482B-9AB2-206D0C5F7F12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C36B83-C9C5-4E2D-BC5B-C022E725BD34}" type="pres">
      <dgm:prSet presAssocID="{7CF51AD7-A951-4620-ABA8-7C5C0F14E817}" presName="parentLin" presStyleCnt="0"/>
      <dgm:spPr/>
    </dgm:pt>
    <dgm:pt modelId="{9641D23F-5BD1-46DF-8D9C-BC259181AA2E}" type="pres">
      <dgm:prSet presAssocID="{7CF51AD7-A951-4620-ABA8-7C5C0F14E81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4E6379F4-8824-49B8-98BB-86FEDFAA14E4}" type="pres">
      <dgm:prSet presAssocID="{7CF51AD7-A951-4620-ABA8-7C5C0F14E81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363FE-E440-4010-9620-5AA6F3336BF3}" type="pres">
      <dgm:prSet presAssocID="{7CF51AD7-A951-4620-ABA8-7C5C0F14E817}" presName="negativeSpace" presStyleCnt="0"/>
      <dgm:spPr/>
    </dgm:pt>
    <dgm:pt modelId="{57026A40-B42D-4803-A801-882E47CA2859}" type="pres">
      <dgm:prSet presAssocID="{7CF51AD7-A951-4620-ABA8-7C5C0F14E81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2DC148-188C-4E52-92EE-EDC1FEB8020A}" type="presOf" srcId="{7EA44A09-A181-482B-9AB2-206D0C5F7F12}" destId="{4D6ECC9F-6D74-4EDF-8B51-C274EC17E3F1}" srcOrd="0" destOrd="0" presId="urn:microsoft.com/office/officeart/2005/8/layout/list1"/>
    <dgm:cxn modelId="{2A85E28E-5BFE-4932-B7BA-79BEB01B1E20}" srcId="{7EA44A09-A181-482B-9AB2-206D0C5F7F12}" destId="{7CF51AD7-A951-4620-ABA8-7C5C0F14E817}" srcOrd="0" destOrd="0" parTransId="{8854CBC2-389B-4606-A41A-3698CEFEA71F}" sibTransId="{EC45F068-2534-4BA8-A667-AF24A8E88F35}"/>
    <dgm:cxn modelId="{B807544E-9447-4F54-B2DA-188BFEA5E491}" srcId="{7CF51AD7-A951-4620-ABA8-7C5C0F14E817}" destId="{A0BBFBD2-2672-48F1-9D1D-F0526467892B}" srcOrd="4" destOrd="0" parTransId="{C0B96794-B463-4CCB-A941-E824988EDB00}" sibTransId="{F1F7E62E-757E-469A-8B7F-2685198AAECB}"/>
    <dgm:cxn modelId="{02D3859E-5C6F-4559-89FF-3584E91D45F5}" type="presOf" srcId="{7CF51AD7-A951-4620-ABA8-7C5C0F14E817}" destId="{4E6379F4-8824-49B8-98BB-86FEDFAA14E4}" srcOrd="1" destOrd="0" presId="urn:microsoft.com/office/officeart/2005/8/layout/list1"/>
    <dgm:cxn modelId="{C0D92F11-1EFD-447C-A47C-0502D684AD68}" srcId="{7CF51AD7-A951-4620-ABA8-7C5C0F14E817}" destId="{0463C88F-5EEA-4F29-8793-73E8C2F66E54}" srcOrd="0" destOrd="0" parTransId="{2D7D5677-143A-431E-BB95-3D55A71D9BC8}" sibTransId="{E571B026-4166-4B8D-B735-62445D587C22}"/>
    <dgm:cxn modelId="{C9C474D8-4DCB-4FF2-A06C-DB2022047EC3}" type="presOf" srcId="{7CF51AD7-A951-4620-ABA8-7C5C0F14E817}" destId="{9641D23F-5BD1-46DF-8D9C-BC259181AA2E}" srcOrd="0" destOrd="0" presId="urn:microsoft.com/office/officeart/2005/8/layout/list1"/>
    <dgm:cxn modelId="{EBE146DA-23E2-4FEC-A072-F7D6569D4A5B}" srcId="{7CF51AD7-A951-4620-ABA8-7C5C0F14E817}" destId="{A56416F2-7F7D-482F-9E12-0A1D3963D4D2}" srcOrd="2" destOrd="0" parTransId="{6F6CC06F-D7B8-4D0C-951C-3F204D911F77}" sibTransId="{EEBEF37B-EB28-4E22-9CD1-2A5F8672AAFF}"/>
    <dgm:cxn modelId="{38896B94-7FBE-4210-9AE0-98447372D2FB}" srcId="{7CF51AD7-A951-4620-ABA8-7C5C0F14E817}" destId="{5FD5853C-B598-4CF0-BEC0-8CDEBDE89AD8}" srcOrd="1" destOrd="0" parTransId="{981A5DD3-681A-4D3E-BEEF-59B1D065FFB8}" sibTransId="{30852851-A1AB-4386-9011-85D380ED2082}"/>
    <dgm:cxn modelId="{611F14E9-58DC-475B-8D83-2D4F7768654F}" srcId="{7CF51AD7-A951-4620-ABA8-7C5C0F14E817}" destId="{FB86BB7B-98CE-4805-89AF-BC9C8863B98E}" srcOrd="3" destOrd="0" parTransId="{0DA850F4-B048-4E3D-98CA-C2E7682C463C}" sibTransId="{CC0265CF-D83A-4D23-9EB2-CA1D3E8F093E}"/>
    <dgm:cxn modelId="{2BCEE07E-85DF-4F6C-96FD-49DCFF710F22}" type="presOf" srcId="{0463C88F-5EEA-4F29-8793-73E8C2F66E54}" destId="{57026A40-B42D-4803-A801-882E47CA2859}" srcOrd="0" destOrd="0" presId="urn:microsoft.com/office/officeart/2005/8/layout/list1"/>
    <dgm:cxn modelId="{CD59BF65-33B0-48AE-B237-9C23D827FA17}" type="presOf" srcId="{5FD5853C-B598-4CF0-BEC0-8CDEBDE89AD8}" destId="{57026A40-B42D-4803-A801-882E47CA2859}" srcOrd="0" destOrd="1" presId="urn:microsoft.com/office/officeart/2005/8/layout/list1"/>
    <dgm:cxn modelId="{CAB0FC44-B4D3-4AAD-9186-69249FCFC3AC}" type="presOf" srcId="{A0BBFBD2-2672-48F1-9D1D-F0526467892B}" destId="{57026A40-B42D-4803-A801-882E47CA2859}" srcOrd="0" destOrd="4" presId="urn:microsoft.com/office/officeart/2005/8/layout/list1"/>
    <dgm:cxn modelId="{1C40BF73-753A-4D61-90D2-3FCE37C560BA}" type="presOf" srcId="{A56416F2-7F7D-482F-9E12-0A1D3963D4D2}" destId="{57026A40-B42D-4803-A801-882E47CA2859}" srcOrd="0" destOrd="2" presId="urn:microsoft.com/office/officeart/2005/8/layout/list1"/>
    <dgm:cxn modelId="{19527B65-0A47-49DE-AF97-F53F48C3E314}" type="presOf" srcId="{FB86BB7B-98CE-4805-89AF-BC9C8863B98E}" destId="{57026A40-B42D-4803-A801-882E47CA2859}" srcOrd="0" destOrd="3" presId="urn:microsoft.com/office/officeart/2005/8/layout/list1"/>
    <dgm:cxn modelId="{D1B52410-7C47-4014-8C1C-53CC738FA7B1}" type="presParOf" srcId="{4D6ECC9F-6D74-4EDF-8B51-C274EC17E3F1}" destId="{20C36B83-C9C5-4E2D-BC5B-C022E725BD34}" srcOrd="0" destOrd="0" presId="urn:microsoft.com/office/officeart/2005/8/layout/list1"/>
    <dgm:cxn modelId="{7AE78CD2-C719-4E6D-818A-4035376608AA}" type="presParOf" srcId="{20C36B83-C9C5-4E2D-BC5B-C022E725BD34}" destId="{9641D23F-5BD1-46DF-8D9C-BC259181AA2E}" srcOrd="0" destOrd="0" presId="urn:microsoft.com/office/officeart/2005/8/layout/list1"/>
    <dgm:cxn modelId="{E6A3AC28-7A17-4B4A-A792-DC5AB3D607C3}" type="presParOf" srcId="{20C36B83-C9C5-4E2D-BC5B-C022E725BD34}" destId="{4E6379F4-8824-49B8-98BB-86FEDFAA14E4}" srcOrd="1" destOrd="0" presId="urn:microsoft.com/office/officeart/2005/8/layout/list1"/>
    <dgm:cxn modelId="{968033C2-C5E1-4E4E-A1F2-F0B115304CBA}" type="presParOf" srcId="{4D6ECC9F-6D74-4EDF-8B51-C274EC17E3F1}" destId="{B6C363FE-E440-4010-9620-5AA6F3336BF3}" srcOrd="1" destOrd="0" presId="urn:microsoft.com/office/officeart/2005/8/layout/list1"/>
    <dgm:cxn modelId="{15D04B37-ECD4-483B-9D1E-2856906EE176}" type="presParOf" srcId="{4D6ECC9F-6D74-4EDF-8B51-C274EC17E3F1}" destId="{57026A40-B42D-4803-A801-882E47CA2859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293BF1-667D-47F7-B9B1-5822FEF85F71}" type="doc">
      <dgm:prSet loTypeId="urn:microsoft.com/office/officeart/2005/8/layout/vProcess5" loCatId="process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B92D909E-7279-411D-A03C-EB6937D1101B}">
      <dgm:prSet/>
      <dgm:spPr/>
      <dgm:t>
        <a:bodyPr/>
        <a:lstStyle/>
        <a:p>
          <a:pPr rtl="0"/>
          <a:r>
            <a:rPr lang="ru-RU" dirty="0"/>
            <a:t>Мероприятия для реализации проекта</a:t>
          </a:r>
        </a:p>
      </dgm:t>
    </dgm:pt>
    <dgm:pt modelId="{0BB07AE2-BD25-44D8-88FA-F324B41560C5}" type="parTrans" cxnId="{1D06A2F6-B931-4112-BD12-1E71E882BEB4}">
      <dgm:prSet/>
      <dgm:spPr/>
      <dgm:t>
        <a:bodyPr/>
        <a:lstStyle/>
        <a:p>
          <a:endParaRPr lang="ru-RU"/>
        </a:p>
      </dgm:t>
    </dgm:pt>
    <dgm:pt modelId="{FDA83DDA-4B14-419E-B34C-82B90C6803EF}" type="sibTrans" cxnId="{1D06A2F6-B931-4112-BD12-1E71E882BEB4}">
      <dgm:prSet/>
      <dgm:spPr/>
      <dgm:t>
        <a:bodyPr/>
        <a:lstStyle/>
        <a:p>
          <a:endParaRPr lang="ru-RU"/>
        </a:p>
      </dgm:t>
    </dgm:pt>
    <dgm:pt modelId="{852624D9-D438-474C-BCDA-DCB59884B36C}" type="pres">
      <dgm:prSet presAssocID="{51293BF1-667D-47F7-B9B1-5822FEF85F7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DD9948-EE57-40E0-B78A-B276F6ADEB9B}" type="pres">
      <dgm:prSet presAssocID="{51293BF1-667D-47F7-B9B1-5822FEF85F71}" presName="dummyMaxCanvas" presStyleCnt="0">
        <dgm:presLayoutVars/>
      </dgm:prSet>
      <dgm:spPr/>
    </dgm:pt>
    <dgm:pt modelId="{B849DA7E-F80C-4461-9CDB-9443411AD608}" type="pres">
      <dgm:prSet presAssocID="{51293BF1-667D-47F7-B9B1-5822FEF85F71}" presName="OneNode_1" presStyleLbl="node1" presStyleIdx="0" presStyleCnt="1" custScaleY="124499" custLinFactNeighborX="0" custLinFactNeighborY="-7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F6C7CF-676D-4B16-B908-C049EC94CC07}" type="presOf" srcId="{51293BF1-667D-47F7-B9B1-5822FEF85F71}" destId="{852624D9-D438-474C-BCDA-DCB59884B36C}" srcOrd="0" destOrd="0" presId="urn:microsoft.com/office/officeart/2005/8/layout/vProcess5"/>
    <dgm:cxn modelId="{1D06A2F6-B931-4112-BD12-1E71E882BEB4}" srcId="{51293BF1-667D-47F7-B9B1-5822FEF85F71}" destId="{B92D909E-7279-411D-A03C-EB6937D1101B}" srcOrd="0" destOrd="0" parTransId="{0BB07AE2-BD25-44D8-88FA-F324B41560C5}" sibTransId="{FDA83DDA-4B14-419E-B34C-82B90C6803EF}"/>
    <dgm:cxn modelId="{03E55397-5713-488E-91E7-A593D0E52472}" type="presOf" srcId="{B92D909E-7279-411D-A03C-EB6937D1101B}" destId="{B849DA7E-F80C-4461-9CDB-9443411AD608}" srcOrd="0" destOrd="0" presId="urn:microsoft.com/office/officeart/2005/8/layout/vProcess5"/>
    <dgm:cxn modelId="{98380ED3-7C5D-4E96-B424-0A124BCD18CA}" type="presParOf" srcId="{852624D9-D438-474C-BCDA-DCB59884B36C}" destId="{39DD9948-EE57-40E0-B78A-B276F6ADEB9B}" srcOrd="0" destOrd="0" presId="urn:microsoft.com/office/officeart/2005/8/layout/vProcess5"/>
    <dgm:cxn modelId="{5154A3E1-B137-49FD-B197-C976A02BFD33}" type="presParOf" srcId="{852624D9-D438-474C-BCDA-DCB59884B36C}" destId="{B849DA7E-F80C-4461-9CDB-9443411AD608}" srcOrd="1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F26237-3CBC-4AB5-B206-FC183179401A}">
      <dsp:nvSpPr>
        <dsp:cNvPr id="0" name=""/>
        <dsp:cNvSpPr/>
      </dsp:nvSpPr>
      <dsp:spPr>
        <a:xfrm>
          <a:off x="0" y="0"/>
          <a:ext cx="6576483" cy="35484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/>
            <a:t>Цель проекта:</a:t>
          </a:r>
          <a:r>
            <a:rPr lang="ru-RU" sz="3000" kern="1200" dirty="0"/>
            <a:t> формирование у детей знаний о здоровом питании, о значимости употребления полезных продуктов, для сохранения своего собственного здоровья.</a:t>
          </a:r>
          <a:br>
            <a:rPr lang="ru-RU" sz="3000" kern="1200" dirty="0"/>
          </a:br>
          <a:endParaRPr lang="ru-RU" sz="3000" kern="1200" dirty="0"/>
        </a:p>
      </dsp:txBody>
      <dsp:txXfrm>
        <a:off x="0" y="0"/>
        <a:ext cx="6576483" cy="354841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06EC8B-7BC7-4ED5-8351-AA708B94CC99}">
      <dsp:nvSpPr>
        <dsp:cNvPr id="0" name=""/>
        <dsp:cNvSpPr/>
      </dsp:nvSpPr>
      <dsp:spPr>
        <a:xfrm>
          <a:off x="0" y="0"/>
          <a:ext cx="1910685" cy="804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Задачи:</a:t>
          </a:r>
        </a:p>
      </dsp:txBody>
      <dsp:txXfrm>
        <a:off x="0" y="0"/>
        <a:ext cx="1910685" cy="80496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9667F0-2290-45C9-B8B3-A67F9C50F5E3}">
      <dsp:nvSpPr>
        <dsp:cNvPr id="0" name=""/>
        <dsp:cNvSpPr/>
      </dsp:nvSpPr>
      <dsp:spPr>
        <a:xfrm>
          <a:off x="6330" y="0"/>
          <a:ext cx="6476355" cy="1023583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Сформировать представления детей о продуктов питания, их ценности, разнообразии и влиянии на организм</a:t>
          </a:r>
        </a:p>
      </dsp:txBody>
      <dsp:txXfrm>
        <a:off x="6330" y="0"/>
        <a:ext cx="6476355" cy="102358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D82B5F-932E-43D5-BB78-050875264D0E}">
      <dsp:nvSpPr>
        <dsp:cNvPr id="0" name=""/>
        <dsp:cNvSpPr/>
      </dsp:nvSpPr>
      <dsp:spPr>
        <a:xfrm>
          <a:off x="0" y="0"/>
          <a:ext cx="6476355" cy="1119116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Формировать у детей интерес и готовность к соблюдению правил рационального и здорового питания</a:t>
          </a:r>
        </a:p>
      </dsp:txBody>
      <dsp:txXfrm>
        <a:off x="0" y="0"/>
        <a:ext cx="6476355" cy="111911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473612-E9C2-423B-B2EE-8FCFF41685C5}">
      <dsp:nvSpPr>
        <dsp:cNvPr id="0" name=""/>
        <dsp:cNvSpPr/>
      </dsp:nvSpPr>
      <dsp:spPr>
        <a:xfrm>
          <a:off x="6330" y="0"/>
          <a:ext cx="6476355" cy="105087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Способствовать развитию творческих способностей детей, умение работать сообща, согласовывая свои действия</a:t>
          </a:r>
        </a:p>
      </dsp:txBody>
      <dsp:txXfrm>
        <a:off x="6330" y="0"/>
        <a:ext cx="6476355" cy="105087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EEC541-3947-4F43-AE5C-D05FD56C34BC}">
      <dsp:nvSpPr>
        <dsp:cNvPr id="0" name=""/>
        <dsp:cNvSpPr/>
      </dsp:nvSpPr>
      <dsp:spPr>
        <a:xfrm>
          <a:off x="6330" y="0"/>
          <a:ext cx="6476355" cy="1123329"/>
        </a:xfrm>
        <a:prstGeom prst="homePlate">
          <a:avLst/>
        </a:prstGeom>
        <a:solidFill>
          <a:srgbClr val="FF66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Воспитывать уровень культуры поведения за столом во время еды, необходимость соблюдения этих правил, как проявление уровня культуры человека</a:t>
          </a:r>
        </a:p>
      </dsp:txBody>
      <dsp:txXfrm>
        <a:off x="6330" y="0"/>
        <a:ext cx="6476355" cy="112332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CB3615-6136-4A68-9AEB-8EB217814AAB}">
      <dsp:nvSpPr>
        <dsp:cNvPr id="0" name=""/>
        <dsp:cNvSpPr/>
      </dsp:nvSpPr>
      <dsp:spPr>
        <a:xfrm>
          <a:off x="69" y="25942"/>
          <a:ext cx="6576343" cy="3800769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1D357-A911-45B3-9453-5FDC071A8D4F}">
      <dsp:nvSpPr>
        <dsp:cNvPr id="0" name=""/>
        <dsp:cNvSpPr/>
      </dsp:nvSpPr>
      <dsp:spPr>
        <a:xfrm>
          <a:off x="100885" y="4122415"/>
          <a:ext cx="6374711" cy="236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0" numCol="1" spcCol="1270" anchor="t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solidFill>
                <a:srgbClr val="92D050"/>
              </a:solidFill>
            </a:rPr>
            <a:t>Самым важным фактором, влияющим на здоровье и качество питания ребенка, является уровень знаний его родителей! </a:t>
          </a:r>
        </a:p>
      </dsp:txBody>
      <dsp:txXfrm>
        <a:off x="100885" y="4122415"/>
        <a:ext cx="6374711" cy="236501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8866" y="1270000"/>
            <a:ext cx="6576483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8866" y="133084"/>
            <a:ext cx="6576483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13" Type="http://schemas.openxmlformats.org/officeDocument/2006/relationships/diagramColors" Target="../diagrams/colors16.xml"/><Relationship Id="rId18" Type="http://schemas.microsoft.com/office/2007/relationships/diagramDrawing" Target="../diagrams/drawing15.xml"/><Relationship Id="rId3" Type="http://schemas.openxmlformats.org/officeDocument/2006/relationships/diagramLayout" Target="../diagrams/layout14.xml"/><Relationship Id="rId7" Type="http://schemas.openxmlformats.org/officeDocument/2006/relationships/diagramLayout" Target="../diagrams/layout15.xml"/><Relationship Id="rId12" Type="http://schemas.openxmlformats.org/officeDocument/2006/relationships/diagramQuickStyle" Target="../diagrams/quickStyle16.xml"/><Relationship Id="rId17" Type="http://schemas.microsoft.com/office/2007/relationships/diagramDrawing" Target="../diagrams/drawing14.xml"/><Relationship Id="rId2" Type="http://schemas.openxmlformats.org/officeDocument/2006/relationships/diagramData" Target="../diagrams/data14.xml"/><Relationship Id="rId16" Type="http://schemas.microsoft.com/office/2007/relationships/diagramDrawing" Target="../diagrams/drawing16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5.xml"/><Relationship Id="rId11" Type="http://schemas.openxmlformats.org/officeDocument/2006/relationships/diagramLayout" Target="../diagrams/layout16.xml"/><Relationship Id="rId5" Type="http://schemas.openxmlformats.org/officeDocument/2006/relationships/diagramColors" Target="../diagrams/colors14.xml"/><Relationship Id="rId10" Type="http://schemas.openxmlformats.org/officeDocument/2006/relationships/diagramData" Target="../diagrams/data16.xml"/><Relationship Id="rId4" Type="http://schemas.openxmlformats.org/officeDocument/2006/relationships/diagramQuickStyle" Target="../diagrams/quickStyle14.xml"/><Relationship Id="rId9" Type="http://schemas.openxmlformats.org/officeDocument/2006/relationships/diagramColors" Target="../diagrams/colors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8.xml"/><Relationship Id="rId13" Type="http://schemas.openxmlformats.org/officeDocument/2006/relationships/diagramColors" Target="../diagrams/colors19.xml"/><Relationship Id="rId18" Type="http://schemas.microsoft.com/office/2007/relationships/diagramDrawing" Target="../diagrams/drawing18.xml"/><Relationship Id="rId3" Type="http://schemas.openxmlformats.org/officeDocument/2006/relationships/diagramLayout" Target="../diagrams/layout17.xml"/><Relationship Id="rId7" Type="http://schemas.openxmlformats.org/officeDocument/2006/relationships/diagramLayout" Target="../diagrams/layout18.xml"/><Relationship Id="rId12" Type="http://schemas.openxmlformats.org/officeDocument/2006/relationships/diagramQuickStyle" Target="../diagrams/quickStyle19.xml"/><Relationship Id="rId17" Type="http://schemas.microsoft.com/office/2007/relationships/diagramDrawing" Target="../diagrams/drawing17.xml"/><Relationship Id="rId2" Type="http://schemas.openxmlformats.org/officeDocument/2006/relationships/diagramData" Target="../diagrams/data17.xml"/><Relationship Id="rId16" Type="http://schemas.microsoft.com/office/2007/relationships/diagramDrawing" Target="../diagrams/drawing19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8.xml"/><Relationship Id="rId11" Type="http://schemas.openxmlformats.org/officeDocument/2006/relationships/diagramLayout" Target="../diagrams/layout19.xml"/><Relationship Id="rId5" Type="http://schemas.openxmlformats.org/officeDocument/2006/relationships/diagramColors" Target="../diagrams/colors17.xml"/><Relationship Id="rId10" Type="http://schemas.openxmlformats.org/officeDocument/2006/relationships/diagramData" Target="../diagrams/data19.xml"/><Relationship Id="rId4" Type="http://schemas.openxmlformats.org/officeDocument/2006/relationships/diagramQuickStyle" Target="../diagrams/quickStyle17.xml"/><Relationship Id="rId9" Type="http://schemas.openxmlformats.org/officeDocument/2006/relationships/diagramColors" Target="../diagrams/colors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1.xml"/><Relationship Id="rId13" Type="http://schemas.openxmlformats.org/officeDocument/2006/relationships/diagramColors" Target="../diagrams/colors22.xml"/><Relationship Id="rId18" Type="http://schemas.microsoft.com/office/2007/relationships/diagramDrawing" Target="../diagrams/drawing21.xml"/><Relationship Id="rId3" Type="http://schemas.openxmlformats.org/officeDocument/2006/relationships/diagramLayout" Target="../diagrams/layout20.xml"/><Relationship Id="rId7" Type="http://schemas.openxmlformats.org/officeDocument/2006/relationships/diagramLayout" Target="../diagrams/layout21.xml"/><Relationship Id="rId12" Type="http://schemas.openxmlformats.org/officeDocument/2006/relationships/diagramQuickStyle" Target="../diagrams/quickStyle22.xml"/><Relationship Id="rId17" Type="http://schemas.microsoft.com/office/2007/relationships/diagramDrawing" Target="../diagrams/drawing20.xml"/><Relationship Id="rId2" Type="http://schemas.openxmlformats.org/officeDocument/2006/relationships/diagramData" Target="../diagrams/data20.xml"/><Relationship Id="rId16" Type="http://schemas.microsoft.com/office/2007/relationships/diagramDrawing" Target="../diagrams/drawing22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1.xml"/><Relationship Id="rId11" Type="http://schemas.openxmlformats.org/officeDocument/2006/relationships/diagramLayout" Target="../diagrams/layout22.xml"/><Relationship Id="rId5" Type="http://schemas.openxmlformats.org/officeDocument/2006/relationships/diagramColors" Target="../diagrams/colors20.xml"/><Relationship Id="rId10" Type="http://schemas.openxmlformats.org/officeDocument/2006/relationships/diagramData" Target="../diagrams/data22.xml"/><Relationship Id="rId4" Type="http://schemas.openxmlformats.org/officeDocument/2006/relationships/diagramQuickStyle" Target="../diagrams/quickStyle20.xml"/><Relationship Id="rId9" Type="http://schemas.openxmlformats.org/officeDocument/2006/relationships/diagramColors" Target="../diagrams/colors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4.xml"/><Relationship Id="rId13" Type="http://schemas.openxmlformats.org/officeDocument/2006/relationships/diagramColors" Target="../diagrams/colors25.xml"/><Relationship Id="rId18" Type="http://schemas.microsoft.com/office/2007/relationships/diagramDrawing" Target="../diagrams/drawing24.xml"/><Relationship Id="rId3" Type="http://schemas.openxmlformats.org/officeDocument/2006/relationships/diagramLayout" Target="../diagrams/layout23.xml"/><Relationship Id="rId7" Type="http://schemas.openxmlformats.org/officeDocument/2006/relationships/diagramLayout" Target="../diagrams/layout24.xml"/><Relationship Id="rId12" Type="http://schemas.openxmlformats.org/officeDocument/2006/relationships/diagramQuickStyle" Target="../diagrams/quickStyle25.xml"/><Relationship Id="rId17" Type="http://schemas.microsoft.com/office/2007/relationships/diagramDrawing" Target="../diagrams/drawing23.xml"/><Relationship Id="rId2" Type="http://schemas.openxmlformats.org/officeDocument/2006/relationships/diagramData" Target="../diagrams/data23.xml"/><Relationship Id="rId16" Type="http://schemas.microsoft.com/office/2007/relationships/diagramDrawing" Target="../diagrams/drawing25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4.xml"/><Relationship Id="rId11" Type="http://schemas.openxmlformats.org/officeDocument/2006/relationships/diagramLayout" Target="../diagrams/layout25.xml"/><Relationship Id="rId5" Type="http://schemas.openxmlformats.org/officeDocument/2006/relationships/diagramColors" Target="../diagrams/colors23.xml"/><Relationship Id="rId10" Type="http://schemas.openxmlformats.org/officeDocument/2006/relationships/diagramData" Target="../diagrams/data25.xml"/><Relationship Id="rId4" Type="http://schemas.openxmlformats.org/officeDocument/2006/relationships/diagramQuickStyle" Target="../diagrams/quickStyle23.xml"/><Relationship Id="rId9" Type="http://schemas.openxmlformats.org/officeDocument/2006/relationships/diagramColors" Target="../diagrams/colors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microsoft.com/office/2007/relationships/diagramDrawing" Target="../diagrams/drawing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QuickStyle" Target="../diagrams/quickStyle4.xml"/><Relationship Id="rId18" Type="http://schemas.openxmlformats.org/officeDocument/2006/relationships/diagramColors" Target="../diagrams/colors5.xml"/><Relationship Id="rId26" Type="http://schemas.microsoft.com/office/2007/relationships/diagramDrawing" Target="../diagrams/drawing5.xml"/><Relationship Id="rId3" Type="http://schemas.openxmlformats.org/officeDocument/2006/relationships/diagramData" Target="../diagrams/data2.xml"/><Relationship Id="rId21" Type="http://schemas.openxmlformats.org/officeDocument/2006/relationships/diagramQuickStyle" Target="../diagrams/quickStyle6.xml"/><Relationship Id="rId7" Type="http://schemas.openxmlformats.org/officeDocument/2006/relationships/diagramData" Target="../diagrams/data3.xml"/><Relationship Id="rId12" Type="http://schemas.openxmlformats.org/officeDocument/2006/relationships/diagramLayout" Target="../diagrams/layout4.xml"/><Relationship Id="rId17" Type="http://schemas.openxmlformats.org/officeDocument/2006/relationships/diagramQuickStyle" Target="../diagrams/quickStyle5.xml"/><Relationship Id="rId25" Type="http://schemas.microsoft.com/office/2007/relationships/diagramDrawing" Target="../diagrams/drawing4.xml"/><Relationship Id="rId2" Type="http://schemas.openxmlformats.org/officeDocument/2006/relationships/slideLayout" Target="../slideLayouts/slideLayout6.xml"/><Relationship Id="rId16" Type="http://schemas.openxmlformats.org/officeDocument/2006/relationships/diagramLayout" Target="../diagrams/layout5.xml"/><Relationship Id="rId20" Type="http://schemas.openxmlformats.org/officeDocument/2006/relationships/diagramLayout" Target="../diagrams/layout6.xml"/><Relationship Id="rId1" Type="http://schemas.openxmlformats.org/officeDocument/2006/relationships/tags" Target="../tags/tag3.xml"/><Relationship Id="rId6" Type="http://schemas.openxmlformats.org/officeDocument/2006/relationships/diagramColors" Target="../diagrams/colors2.xml"/><Relationship Id="rId11" Type="http://schemas.openxmlformats.org/officeDocument/2006/relationships/diagramData" Target="../diagrams/data4.xml"/><Relationship Id="rId24" Type="http://schemas.microsoft.com/office/2007/relationships/diagramDrawing" Target="../diagrams/drawing3.xml"/><Relationship Id="rId5" Type="http://schemas.openxmlformats.org/officeDocument/2006/relationships/diagramQuickStyle" Target="../diagrams/quickStyle2.xml"/><Relationship Id="rId15" Type="http://schemas.openxmlformats.org/officeDocument/2006/relationships/diagramData" Target="../diagrams/data5.xml"/><Relationship Id="rId23" Type="http://schemas.microsoft.com/office/2007/relationships/diagramDrawing" Target="../diagrams/drawing2.xml"/><Relationship Id="rId10" Type="http://schemas.openxmlformats.org/officeDocument/2006/relationships/diagramColors" Target="../diagrams/colors3.xml"/><Relationship Id="rId19" Type="http://schemas.openxmlformats.org/officeDocument/2006/relationships/diagramData" Target="../diagrams/data6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Relationship Id="rId14" Type="http://schemas.openxmlformats.org/officeDocument/2006/relationships/diagramColors" Target="../diagrams/colors4.xml"/><Relationship Id="rId22" Type="http://schemas.openxmlformats.org/officeDocument/2006/relationships/diagramColors" Target="../diagrams/colors6.xml"/><Relationship Id="rId27" Type="http://schemas.microsoft.com/office/2007/relationships/diagramDrawing" Target="../diagrams/drawin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Data" Target="../diagrams/data9.xml"/><Relationship Id="rId7" Type="http://schemas.openxmlformats.org/officeDocument/2006/relationships/diagramData" Target="../diagrams/data10.xml"/><Relationship Id="rId12" Type="http://schemas.microsoft.com/office/2007/relationships/diagramDrawing" Target="../diagrams/drawing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diagramColors" Target="../diagrams/colors9.xml"/><Relationship Id="rId11" Type="http://schemas.microsoft.com/office/2007/relationships/diagramDrawing" Target="../diagrams/drawing9.xml"/><Relationship Id="rId5" Type="http://schemas.openxmlformats.org/officeDocument/2006/relationships/diagramQuickStyle" Target="../diagrams/quickStyle9.xml"/><Relationship Id="rId10" Type="http://schemas.openxmlformats.org/officeDocument/2006/relationships/diagramColors" Target="../diagrams/colors10.xml"/><Relationship Id="rId4" Type="http://schemas.openxmlformats.org/officeDocument/2006/relationships/diagramLayout" Target="../diagrams/layout9.xml"/><Relationship Id="rId9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13" Type="http://schemas.openxmlformats.org/officeDocument/2006/relationships/diagramColors" Target="../diagrams/colors13.xml"/><Relationship Id="rId18" Type="http://schemas.microsoft.com/office/2007/relationships/diagramDrawing" Target="../diagrams/drawing12.xml"/><Relationship Id="rId3" Type="http://schemas.openxmlformats.org/officeDocument/2006/relationships/diagramLayout" Target="../diagrams/layout11.xml"/><Relationship Id="rId7" Type="http://schemas.openxmlformats.org/officeDocument/2006/relationships/diagramLayout" Target="../diagrams/layout12.xml"/><Relationship Id="rId12" Type="http://schemas.openxmlformats.org/officeDocument/2006/relationships/diagramQuickStyle" Target="../diagrams/quickStyle13.xml"/><Relationship Id="rId17" Type="http://schemas.microsoft.com/office/2007/relationships/diagramDrawing" Target="../diagrams/drawing11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2.xml"/><Relationship Id="rId11" Type="http://schemas.openxmlformats.org/officeDocument/2006/relationships/diagramLayout" Target="../diagrams/layout13.xml"/><Relationship Id="rId5" Type="http://schemas.openxmlformats.org/officeDocument/2006/relationships/diagramColors" Target="../diagrams/colors11.xml"/><Relationship Id="rId10" Type="http://schemas.openxmlformats.org/officeDocument/2006/relationships/diagramData" Target="../diagrams/data13.xml"/><Relationship Id="rId4" Type="http://schemas.openxmlformats.org/officeDocument/2006/relationships/diagramQuickStyle" Target="../diagrams/quickStyle11.xml"/><Relationship Id="rId9" Type="http://schemas.openxmlformats.org/officeDocument/2006/relationships/diagramColors" Target="../diagrams/colors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693583" y="4172738"/>
            <a:ext cx="5857594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4694" y="361016"/>
            <a:ext cx="6576483" cy="1047221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№1 «Образовательный центр» с.Сергиевск структурное подразделение </a:t>
            </a:r>
            <a:r>
              <a:rPr lang="ru-RU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«Радуга»</a:t>
            </a:r>
            <a:r>
              <a:rPr lang="ru-RU" sz="6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6000" dirty="0" smtClean="0">
                <a:solidFill>
                  <a:srgbClr val="FFC000"/>
                </a:solidFill>
              </a:rPr>
              <a:t> </a:t>
            </a:r>
            <a:r>
              <a:rPr lang="ru-RU" sz="6000" dirty="0">
                <a:solidFill>
                  <a:srgbClr val="FFC000"/>
                </a:solidFill>
                <a:latin typeface="Cleopatra" panose="02000400000000000000" pitchFamily="2" charset="0"/>
              </a:rPr>
              <a:t>«Правильное питание – залог здоровья»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2935" y="4566904"/>
            <a:ext cx="3288242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Белуха Т.Г.</a:t>
            </a:r>
          </a:p>
          <a:p>
            <a:pPr algn="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Андреева М.Н.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1961">
        <p14:reveal/>
      </p:transition>
    </mc:Choice>
    <mc:Fallback>
      <p:transition spd="slow" advClick="0" advTm="119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mail.yandex.ru/message_part/IMG_20230124_163607.jpg?_uid=137851926&amp;name=IMG_20230124_163607.jpg&amp;hid=1.4&amp;ids=181832834955137396&amp;no_disposition=y&amp;exif_rotate=y&amp;resize=y&amp;max_size=78x7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Василий\Downloads\IMG_20230124_163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236" y="4635062"/>
            <a:ext cx="2827283" cy="1900044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229" y="2511972"/>
            <a:ext cx="3657599" cy="249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725" y="346842"/>
            <a:ext cx="3305937" cy="22668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188659836"/>
              </p:ext>
            </p:extLst>
          </p:nvPr>
        </p:nvGraphicFramePr>
        <p:xfrm>
          <a:off x="2048048" y="255914"/>
          <a:ext cx="6576483" cy="72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089944842"/>
              </p:ext>
            </p:extLst>
          </p:nvPr>
        </p:nvGraphicFramePr>
        <p:xfrm>
          <a:off x="2048049" y="1296537"/>
          <a:ext cx="6576482" cy="2920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997049034"/>
              </p:ext>
            </p:extLst>
          </p:nvPr>
        </p:nvGraphicFramePr>
        <p:xfrm>
          <a:off x="2048049" y="4626591"/>
          <a:ext cx="6576482" cy="156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="" xmlns:p14="http://schemas.microsoft.com/office/powerpoint/2010/main" val="1940790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6887">
        <p14:reveal/>
      </p:transition>
    </mc:Choice>
    <mc:Fallback>
      <p:transition spd="slow" advClick="0" advTm="16887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2177" y="167609"/>
            <a:ext cx="3517389" cy="260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176" y="1933903"/>
            <a:ext cx="3216538" cy="230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 descr="C:\Users\Василий\Downloads\IMG_20230124_1609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7380" y="4277709"/>
            <a:ext cx="3626068" cy="22492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595312817"/>
              </p:ext>
            </p:extLst>
          </p:nvPr>
        </p:nvGraphicFramePr>
        <p:xfrm>
          <a:off x="2048048" y="255914"/>
          <a:ext cx="6576483" cy="72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346408081"/>
              </p:ext>
            </p:extLst>
          </p:nvPr>
        </p:nvGraphicFramePr>
        <p:xfrm>
          <a:off x="2048049" y="1296537"/>
          <a:ext cx="6576482" cy="2920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960658260"/>
              </p:ext>
            </p:extLst>
          </p:nvPr>
        </p:nvGraphicFramePr>
        <p:xfrm>
          <a:off x="2048049" y="4531056"/>
          <a:ext cx="6576482" cy="2231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="" xmlns:p14="http://schemas.microsoft.com/office/powerpoint/2010/main" val="270124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5897">
        <p14:reveal/>
      </p:transition>
    </mc:Choice>
    <mc:Fallback>
      <p:transition spd="slow" advClick="0" advTm="15897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480" y="189186"/>
            <a:ext cx="4062187" cy="34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5477" y="3226675"/>
            <a:ext cx="3773214" cy="347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831576544"/>
              </p:ext>
            </p:extLst>
          </p:nvPr>
        </p:nvGraphicFramePr>
        <p:xfrm>
          <a:off x="2048048" y="255914"/>
          <a:ext cx="6576483" cy="72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217141027"/>
              </p:ext>
            </p:extLst>
          </p:nvPr>
        </p:nvGraphicFramePr>
        <p:xfrm>
          <a:off x="2048049" y="1296537"/>
          <a:ext cx="6576482" cy="2920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2202861990"/>
              </p:ext>
            </p:extLst>
          </p:nvPr>
        </p:nvGraphicFramePr>
        <p:xfrm>
          <a:off x="2048049" y="4531056"/>
          <a:ext cx="6576482" cy="2231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="" xmlns:p14="http://schemas.microsoft.com/office/powerpoint/2010/main" val="527455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6090">
        <p14:reveal/>
      </p:transition>
    </mc:Choice>
    <mc:Fallback>
      <p:transition spd="slow" advClick="0" advTm="1609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580" y="161549"/>
            <a:ext cx="3346864" cy="245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6133" y="3093256"/>
            <a:ext cx="3462151" cy="245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3593" y="718352"/>
            <a:ext cx="3551136" cy="243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953" y="3625326"/>
            <a:ext cx="3721409" cy="2752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988582818"/>
              </p:ext>
            </p:extLst>
          </p:nvPr>
        </p:nvGraphicFramePr>
        <p:xfrm>
          <a:off x="2048048" y="255914"/>
          <a:ext cx="6576483" cy="72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4205030278"/>
              </p:ext>
            </p:extLst>
          </p:nvPr>
        </p:nvGraphicFramePr>
        <p:xfrm>
          <a:off x="2048049" y="1296537"/>
          <a:ext cx="6576482" cy="1542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790406813"/>
              </p:ext>
            </p:extLst>
          </p:nvPr>
        </p:nvGraphicFramePr>
        <p:xfrm>
          <a:off x="2048049" y="3411940"/>
          <a:ext cx="6468154" cy="1433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="" xmlns:p14="http://schemas.microsoft.com/office/powerpoint/2010/main" val="16964322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6561">
        <p14:reveal/>
      </p:transition>
    </mc:Choice>
    <mc:Fallback>
      <p:transition spd="slow" advClick="0" advTm="16561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910" y="672663"/>
            <a:ext cx="6058776" cy="43512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989440370"/>
              </p:ext>
            </p:extLst>
          </p:nvPr>
        </p:nvGraphicFramePr>
        <p:xfrm>
          <a:off x="2198548" y="471605"/>
          <a:ext cx="6576483" cy="5914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835149" y="1476306"/>
            <a:ext cx="6680200" cy="53860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indent="457200" algn="just">
              <a:spcAft>
                <a:spcPts val="2400"/>
              </a:spcAft>
            </a:pPr>
            <a:endParaRPr lang="ru-RU" sz="2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6092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6615">
        <p14:reveal/>
      </p:transition>
    </mc:Choice>
    <mc:Fallback>
      <p:transition spd="slow" advClick="0" advTm="16615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9934" y="3108296"/>
            <a:ext cx="6576483" cy="1047221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rgbClr val="92D050"/>
                </a:solidFill>
              </a:rPr>
              <a:t>«</a:t>
            </a:r>
            <a:r>
              <a:rPr lang="ru-RU" dirty="0">
                <a:solidFill>
                  <a:srgbClr val="92D050"/>
                </a:solidFill>
                <a:latin typeface="Calligraph" panose="040B0500000000000000" pitchFamily="82" charset="0"/>
              </a:rPr>
              <a:t>Забота о здоровье – это важнейший труд воспитателя. </a:t>
            </a:r>
            <a:br>
              <a:rPr lang="ru-RU" dirty="0">
                <a:solidFill>
                  <a:srgbClr val="92D050"/>
                </a:solidFill>
                <a:latin typeface="Calligraph" panose="040B0500000000000000" pitchFamily="82" charset="0"/>
              </a:rPr>
            </a:br>
            <a:r>
              <a:rPr lang="ru-RU" dirty="0">
                <a:solidFill>
                  <a:srgbClr val="92D050"/>
                </a:solidFill>
                <a:latin typeface="Calligraph" panose="040B0500000000000000" pitchFamily="82" charset="0"/>
              </a:rPr>
              <a:t>От жизнерадостности, бодрости детей зависит их духовная жизнь, мировоззрение, умственное развитие, прочность знаний и вера в свои силы» </a:t>
            </a:r>
            <a:r>
              <a:rPr lang="ru-RU" dirty="0">
                <a:solidFill>
                  <a:srgbClr val="92D050"/>
                </a:solidFill>
              </a:rPr>
              <a:t/>
            </a:r>
            <a:br>
              <a:rPr lang="ru-RU" dirty="0">
                <a:solidFill>
                  <a:srgbClr val="92D050"/>
                </a:solidFill>
              </a:rPr>
            </a:br>
            <a:r>
              <a:rPr lang="ru-RU" dirty="0">
                <a:solidFill>
                  <a:srgbClr val="92D050"/>
                </a:solidFill>
              </a:rPr>
              <a:t/>
            </a:r>
            <a:br>
              <a:rPr lang="ru-RU" dirty="0">
                <a:solidFill>
                  <a:srgbClr val="92D050"/>
                </a:solidFill>
              </a:rPr>
            </a:br>
            <a:r>
              <a:rPr lang="ru-RU" sz="3200" i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В.А.Сухомлинский</a:t>
            </a:r>
            <a:endParaRPr lang="ru-RU" sz="3100" i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881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1956">
        <p14:reveal/>
      </p:transition>
    </mc:Choice>
    <mc:Fallback>
      <p:transition spd="slow" advClick="0" advTm="11956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4153259881"/>
              </p:ext>
            </p:extLst>
          </p:nvPr>
        </p:nvGraphicFramePr>
        <p:xfrm>
          <a:off x="2157232" y="187676"/>
          <a:ext cx="6563688" cy="407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3278" y="3995666"/>
            <a:ext cx="4352925" cy="2644607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="" xmlns:p14="http://schemas.microsoft.com/office/powerpoint/2010/main" val="16725039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7080">
        <p14:reveal/>
      </p:transition>
    </mc:Choice>
    <mc:Fallback>
      <p:transition spd="slow" advClick="0" advTm="1708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947190877"/>
              </p:ext>
            </p:extLst>
          </p:nvPr>
        </p:nvGraphicFramePr>
        <p:xfrm>
          <a:off x="1345309" y="1368327"/>
          <a:ext cx="7124923" cy="4358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="" xmlns:p14="http://schemas.microsoft.com/office/powerpoint/2010/main" val="1977686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30169">
        <p14:reveal/>
      </p:transition>
    </mc:Choice>
    <mc:Fallback>
      <p:transition spd="slow" advClick="0" advTm="301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497320850"/>
              </p:ext>
            </p:extLst>
          </p:nvPr>
        </p:nvGraphicFramePr>
        <p:xfrm>
          <a:off x="2088992" y="1719618"/>
          <a:ext cx="6576483" cy="3548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="" xmlns:p14="http://schemas.microsoft.com/office/powerpoint/2010/main" val="461022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1446">
        <p14:reveal/>
      </p:transition>
    </mc:Choice>
    <mc:Fallback>
      <p:transition spd="slow" advClick="0" advTm="114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163455" y="1249907"/>
            <a:ext cx="4851492" cy="4828662"/>
            <a:chOff x="2163455" y="1249907"/>
            <a:chExt cx="4851492" cy="4828662"/>
          </a:xfrm>
        </p:grpSpPr>
        <p:sp>
          <p:nvSpPr>
            <p:cNvPr id="8" name="Овал 7"/>
            <p:cNvSpPr/>
            <p:nvPr/>
          </p:nvSpPr>
          <p:spPr>
            <a:xfrm>
              <a:off x="2163455" y="1249907"/>
              <a:ext cx="4851492" cy="4828662"/>
            </a:xfrm>
            <a:prstGeom prst="ellipse">
              <a:avLst/>
            </a:prstGeom>
            <a:blipFill>
              <a:blip r:embed="rId3" cstate="print"/>
              <a:srcRect/>
              <a:stretch>
                <a:fillRect l="-28000" r="-28000"/>
              </a:stretch>
            </a:blipFill>
            <a:scene3d>
              <a:camera prst="orthographicFront"/>
              <a:lightRig rig="flat" dir="t"/>
            </a:scene3d>
            <a:sp3d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6477027" y="3631470"/>
              <a:ext cx="45718" cy="285438"/>
            </a:xfrm>
            <a:custGeom>
              <a:avLst/>
              <a:gdLst>
                <a:gd name="connsiteX0" fmla="*/ 0 w 45718"/>
                <a:gd name="connsiteY0" fmla="*/ 0 h 285438"/>
                <a:gd name="connsiteX1" fmla="*/ 45718 w 45718"/>
                <a:gd name="connsiteY1" fmla="*/ 0 h 285438"/>
                <a:gd name="connsiteX2" fmla="*/ 45718 w 45718"/>
                <a:gd name="connsiteY2" fmla="*/ 285438 h 285438"/>
                <a:gd name="connsiteX3" fmla="*/ 0 w 45718"/>
                <a:gd name="connsiteY3" fmla="*/ 285438 h 285438"/>
                <a:gd name="connsiteX4" fmla="*/ 0 w 45718"/>
                <a:gd name="connsiteY4" fmla="*/ 0 h 28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18" h="285438">
                  <a:moveTo>
                    <a:pt x="0" y="0"/>
                  </a:moveTo>
                  <a:lnTo>
                    <a:pt x="45718" y="0"/>
                  </a:lnTo>
                  <a:lnTo>
                    <a:pt x="45718" y="285438"/>
                  </a:lnTo>
                  <a:lnTo>
                    <a:pt x="0" y="28543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73014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2269">
        <p14:reveal/>
      </p:transition>
    </mc:Choice>
    <mc:Fallback>
      <p:transition spd="slow" advClick="0" advTm="1226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251468317"/>
              </p:ext>
            </p:extLst>
          </p:nvPr>
        </p:nvGraphicFramePr>
        <p:xfrm>
          <a:off x="2361063" y="245660"/>
          <a:ext cx="1910685" cy="805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14684400"/>
              </p:ext>
            </p:extLst>
          </p:nvPr>
        </p:nvGraphicFramePr>
        <p:xfrm>
          <a:off x="2361063" y="1443250"/>
          <a:ext cx="6482686" cy="102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307807336"/>
              </p:ext>
            </p:extLst>
          </p:nvPr>
        </p:nvGraphicFramePr>
        <p:xfrm>
          <a:off x="2361063" y="2739784"/>
          <a:ext cx="6482686" cy="1119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p14="http://schemas.microsoft.com/office/powerpoint/2010/main" val="1790430122"/>
              </p:ext>
            </p:extLst>
          </p:nvPr>
        </p:nvGraphicFramePr>
        <p:xfrm>
          <a:off x="2361063" y="4135268"/>
          <a:ext cx="6482686" cy="1050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="" xmlns:p14="http://schemas.microsoft.com/office/powerpoint/2010/main" val="3123911692"/>
              </p:ext>
            </p:extLst>
          </p:nvPr>
        </p:nvGraphicFramePr>
        <p:xfrm>
          <a:off x="2361063" y="5404513"/>
          <a:ext cx="6482686" cy="1123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custDataLst>
      <p:tags r:id="rId1"/>
    </p:custDataLst>
    <p:extLst>
      <p:ext uri="{BB962C8B-B14F-4D97-AF65-F5344CB8AC3E}">
        <p14:creationId xmlns="" xmlns:p14="http://schemas.microsoft.com/office/powerpoint/2010/main" val="3293933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31663">
        <p14:reveal/>
      </p:transition>
    </mc:Choice>
    <mc:Fallback>
      <p:transition spd="slow" advClick="0" advTm="316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3" grpId="0">
        <p:bldAsOne/>
      </p:bldGraphic>
      <p:bldGraphic spid="15" grpId="0">
        <p:bldAsOne/>
      </p:bldGraphic>
      <p:bldGraphic spid="1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837899754"/>
              </p:ext>
            </p:extLst>
          </p:nvPr>
        </p:nvGraphicFramePr>
        <p:xfrm>
          <a:off x="1938866" y="133084"/>
          <a:ext cx="6576483" cy="65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419088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2251">
        <p14:reveal/>
      </p:transition>
    </mc:Choice>
    <mc:Fallback>
      <p:transition spd="slow" advClick="0" advTm="12251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30763740"/>
              </p:ext>
            </p:extLst>
          </p:nvPr>
        </p:nvGraphicFramePr>
        <p:xfrm>
          <a:off x="1938866" y="133084"/>
          <a:ext cx="6576483" cy="65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="" xmlns:p14="http://schemas.microsoft.com/office/powerpoint/2010/main" val="4236943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5882">
        <p14:reveal/>
      </p:transition>
    </mc:Choice>
    <mc:Fallback>
      <p:transition spd="slow" advClick="0" advTm="15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4173666012"/>
              </p:ext>
            </p:extLst>
          </p:nvPr>
        </p:nvGraphicFramePr>
        <p:xfrm>
          <a:off x="1938866" y="133084"/>
          <a:ext cx="6576483" cy="1047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1844266478"/>
              </p:ext>
            </p:extLst>
          </p:nvPr>
        </p:nvGraphicFramePr>
        <p:xfrm>
          <a:off x="1938865" y="1514901"/>
          <a:ext cx="6576483" cy="4981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custDataLst>
      <p:tags r:id="rId1"/>
    </p:custDataLst>
    <p:extLst>
      <p:ext uri="{BB962C8B-B14F-4D97-AF65-F5344CB8AC3E}">
        <p14:creationId xmlns="" xmlns:p14="http://schemas.microsoft.com/office/powerpoint/2010/main" val="471029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6484">
        <p14:reveal/>
      </p:transition>
    </mc:Choice>
    <mc:Fallback>
      <p:transition spd="slow" advClick="0" advTm="164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014403082"/>
              </p:ext>
            </p:extLst>
          </p:nvPr>
        </p:nvGraphicFramePr>
        <p:xfrm>
          <a:off x="2048048" y="255914"/>
          <a:ext cx="6576483" cy="890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403970546"/>
              </p:ext>
            </p:extLst>
          </p:nvPr>
        </p:nvGraphicFramePr>
        <p:xfrm>
          <a:off x="2048049" y="1296537"/>
          <a:ext cx="6576482" cy="2920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1515021048"/>
              </p:ext>
            </p:extLst>
          </p:nvPr>
        </p:nvGraphicFramePr>
        <p:xfrm>
          <a:off x="2048049" y="4626591"/>
          <a:ext cx="6576482" cy="2088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="" xmlns:p14="http://schemas.microsoft.com/office/powerpoint/2010/main" val="375748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6178">
        <p14:reveal/>
      </p:transition>
    </mc:Choice>
    <mc:Fallback>
      <p:transition spd="slow" advClick="0" advTm="16178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|4.5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771</TotalTime>
  <Words>539</Words>
  <Application>Microsoft Office PowerPoint</Application>
  <PresentationFormat>Экран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     ГБОУ СОШ №1 «Образовательный центр» с.Сергиевск структурное подразделение д/с «Радуга»  Проект «Правильное питание – залог здоровья»</vt:lpstr>
      <vt:lpstr>«Забота о здоровье – это важнейший труд воспитателя.  От жизнерадостности, бодрости детей зависит их духовная жизнь, мировоззрение, умственное развитие, прочность знаний и вера в свои силы»   В.А.Сухомлинский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Василий</cp:lastModifiedBy>
  <cp:revision>108</cp:revision>
  <dcterms:created xsi:type="dcterms:W3CDTF">2016-11-18T14:12:19Z</dcterms:created>
  <dcterms:modified xsi:type="dcterms:W3CDTF">2023-01-24T16:03:49Z</dcterms:modified>
</cp:coreProperties>
</file>